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
  </p:notesMasterIdLst>
  <p:handoutMasterIdLst>
    <p:handoutMasterId r:id="rId10"/>
  </p:handoutMasterIdLst>
  <p:sldIdLst>
    <p:sldId id="1153" r:id="rId2"/>
    <p:sldId id="1792" r:id="rId3"/>
    <p:sldId id="3323" r:id="rId4"/>
    <p:sldId id="1829" r:id="rId5"/>
    <p:sldId id="3301" r:id="rId6"/>
    <p:sldId id="1795" r:id="rId7"/>
    <p:sldId id="1606" r:id="rId8"/>
  </p:sldIdLst>
  <p:sldSz cx="12192000" cy="6858000"/>
  <p:notesSz cx="7315200" cy="96012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754463-30FA-824E-9681-17E0926DDDD5}">
          <p14:sldIdLst>
            <p14:sldId id="1153"/>
            <p14:sldId id="1792"/>
            <p14:sldId id="3323"/>
            <p14:sldId id="1829"/>
            <p14:sldId id="3301"/>
            <p14:sldId id="1795"/>
            <p14:sldId id="160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dwa, Boaz" initials="NB" lastIdx="10" clrIdx="0"/>
  <p:cmAuthor id="2" name="Kamil Dybczak" initials="KD" lastIdx="10" clrIdx="1"/>
  <p:cmAuthor id="3" name="Tamirisa, Natalia" initials="TN" lastIdx="12" clrIdx="2"/>
  <p:cmAuthor id="4" name="Almalik, Mansour" initials="AM" lastIdx="6" clrIdx="3"/>
  <p:cmAuthor id="5" name="Pierre, Gaelle" initials="PG" lastIdx="3" clrIdx="4"/>
  <p:cmAuthor id="6" name="Basile, Gregory" initials="BG" lastIdx="9" clrIdx="5"/>
  <p:cmAuthor id="7" name="Johns, Christopher" initials="JC" lastIdx="1" clrIdx="6">
    <p:extLst>
      <p:ext uri="{19B8F6BF-5375-455C-9EA6-DF929625EA0E}">
        <p15:presenceInfo xmlns:p15="http://schemas.microsoft.com/office/powerpoint/2012/main" userId="S::CJohns@imf.org::c7f559b4-11c1-4298-944b-1cd90beb2683" providerId="AD"/>
      </p:ext>
    </p:extLst>
  </p:cmAuthor>
  <p:cmAuthor id="8" name="Nabar, Malhar Shyam" initials="NMS" lastIdx="4" clrIdx="7">
    <p:extLst>
      <p:ext uri="{19B8F6BF-5375-455C-9EA6-DF929625EA0E}">
        <p15:presenceInfo xmlns:p15="http://schemas.microsoft.com/office/powerpoint/2012/main" userId="S::MNabar@IMF.ORG::da5cd8de-3066-4698-abbd-eb8c68c9efd1" providerId="AD"/>
      </p:ext>
    </p:extLst>
  </p:cmAuthor>
  <p:cmAuthor id="9" name="Bluedorn, John Christopher" initials="BJC" lastIdx="4" clrIdx="8">
    <p:extLst>
      <p:ext uri="{19B8F6BF-5375-455C-9EA6-DF929625EA0E}">
        <p15:presenceInfo xmlns:p15="http://schemas.microsoft.com/office/powerpoint/2012/main" userId="S::JBluedorn@imf.org::548257a3-b641-427b-a66d-c6de40b784ab" providerId="AD"/>
      </p:ext>
    </p:extLst>
  </p:cmAuthor>
  <p:cmAuthor id="10" name="Hansen, Niels-Jakob" initials="HNJ" lastIdx="4" clrIdx="9">
    <p:extLst>
      <p:ext uri="{19B8F6BF-5375-455C-9EA6-DF929625EA0E}">
        <p15:presenceInfo xmlns:p15="http://schemas.microsoft.com/office/powerpoint/2012/main" userId="S::NHansen@imf.org::7f4c6afa-75d8-4f84-91aa-90dc4cea895b" providerId="AD"/>
      </p:ext>
    </p:extLst>
  </p:cmAuthor>
  <p:cmAuthor id="11" name="Noureldin, Diaa" initials="ND" lastIdx="3" clrIdx="10">
    <p:extLst>
      <p:ext uri="{19B8F6BF-5375-455C-9EA6-DF929625EA0E}">
        <p15:presenceInfo xmlns:p15="http://schemas.microsoft.com/office/powerpoint/2012/main" userId="S::DNoureldin@imf.org::d2edb995-9cfc-4174-b8f8-daa5834163ba" providerId="AD"/>
      </p:ext>
    </p:extLst>
  </p:cmAuthor>
  <p:cmAuthor id="12" name="Albrizio, Silvia" initials="AS" lastIdx="1" clrIdx="11">
    <p:extLst>
      <p:ext uri="{19B8F6BF-5375-455C-9EA6-DF929625EA0E}">
        <p15:presenceInfo xmlns:p15="http://schemas.microsoft.com/office/powerpoint/2012/main" userId="S::SAlbrizio@imf.org::c5b87a5b-ff2c-41bf-b84b-8d4f57260195" providerId="AD"/>
      </p:ext>
    </p:extLst>
  </p:cmAuthor>
  <p:cmAuthor id="13" name="Balduino Sollaci, Alexandre" initials="BSA" lastIdx="1" clrIdx="12">
    <p:extLst>
      <p:ext uri="{19B8F6BF-5375-455C-9EA6-DF929625EA0E}">
        <p15:presenceInfo xmlns:p15="http://schemas.microsoft.com/office/powerpoint/2012/main" userId="S::ABalduinoSollaci@imf.org::ccc56501-ee34-4ff8-b0ec-8619926f53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E46C0A"/>
    <a:srgbClr val="25D129"/>
    <a:srgbClr val="DC4234"/>
    <a:srgbClr val="00AEB3"/>
    <a:srgbClr val="FFCC00"/>
    <a:srgbClr val="ED7D31"/>
    <a:srgbClr val="A6A6A6"/>
    <a:srgbClr val="70A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378" autoAdjust="0"/>
  </p:normalViewPr>
  <p:slideViewPr>
    <p:cSldViewPr snapToGrid="0">
      <p:cViewPr varScale="1">
        <p:scale>
          <a:sx n="110" d="100"/>
          <a:sy n="110" d="100"/>
        </p:scale>
        <p:origin x="516" y="108"/>
      </p:cViewPr>
      <p:guideLst/>
    </p:cSldViewPr>
  </p:slideViewPr>
  <p:notesTextViewPr>
    <p:cViewPr>
      <p:scale>
        <a:sx n="1" d="1"/>
        <a:sy n="1" d="1"/>
      </p:scale>
      <p:origin x="0" y="0"/>
    </p:cViewPr>
  </p:notesTextViewPr>
  <p:notesViewPr>
    <p:cSldViewPr snapToGrid="0">
      <p:cViewPr>
        <p:scale>
          <a:sx n="1" d="2"/>
          <a:sy n="1" d="2"/>
        </p:scale>
        <p:origin x="4476" y="978"/>
      </p:cViewPr>
      <p:guideLst>
        <p:guide orient="horz" pos="2933"/>
        <p:guide pos="2212"/>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uedorn, John Christopher" userId="548257a3-b641-427b-a66d-c6de40b784ab" providerId="ADAL" clId="{C0BA10FC-9435-4194-B6D4-2D8AB636EBCC}"/>
    <pc:docChg chg="custSel modSld">
      <pc:chgData name="Bluedorn, John Christopher" userId="548257a3-b641-427b-a66d-c6de40b784ab" providerId="ADAL" clId="{C0BA10FC-9435-4194-B6D4-2D8AB636EBCC}" dt="2022-10-13T15:13:02.644" v="13" actId="6549"/>
      <pc:docMkLst>
        <pc:docMk/>
      </pc:docMkLst>
      <pc:sldChg chg="modSp mod modNotesTx">
        <pc:chgData name="Bluedorn, John Christopher" userId="548257a3-b641-427b-a66d-c6de40b784ab" providerId="ADAL" clId="{C0BA10FC-9435-4194-B6D4-2D8AB636EBCC}" dt="2022-10-13T15:13:02.644" v="13" actId="6549"/>
        <pc:sldMkLst>
          <pc:docMk/>
          <pc:sldMk cId="3289714482" sldId="1153"/>
        </pc:sldMkLst>
        <pc:spChg chg="mod">
          <ac:chgData name="Bluedorn, John Christopher" userId="548257a3-b641-427b-a66d-c6de40b784ab" providerId="ADAL" clId="{C0BA10FC-9435-4194-B6D4-2D8AB636EBCC}" dt="2022-10-13T15:12:52.081" v="12" actId="20577"/>
          <ac:spMkLst>
            <pc:docMk/>
            <pc:sldMk cId="3289714482" sldId="1153"/>
            <ac:spMk id="14" creationId="{98C7118F-6774-49C8-9972-864CA2B5522A}"/>
          </ac:spMkLst>
        </pc:spChg>
      </pc:sldChg>
    </pc:docChg>
  </pc:docChgLst>
  <pc:docChgLst>
    <pc:chgData name="Bluedorn, John Christopher" userId="548257a3-b641-427b-a66d-c6de40b784ab" providerId="ADAL" clId="{328D5A6A-C5BE-4F32-9E11-71B70C622DF2}"/>
    <pc:docChg chg="undo custSel delSld modSld sldOrd modSection">
      <pc:chgData name="Bluedorn, John Christopher" userId="548257a3-b641-427b-a66d-c6de40b784ab" providerId="ADAL" clId="{328D5A6A-C5BE-4F32-9E11-71B70C622DF2}" dt="2022-10-05T11:33:21.754" v="7127" actId="20577"/>
      <pc:docMkLst>
        <pc:docMk/>
      </pc:docMkLst>
      <pc:sldChg chg="modSp mod modNotesTx">
        <pc:chgData name="Bluedorn, John Christopher" userId="548257a3-b641-427b-a66d-c6de40b784ab" providerId="ADAL" clId="{328D5A6A-C5BE-4F32-9E11-71B70C622DF2}" dt="2022-10-04T22:13:55.864" v="7115" actId="27636"/>
        <pc:sldMkLst>
          <pc:docMk/>
          <pc:sldMk cId="3289714482" sldId="1153"/>
        </pc:sldMkLst>
        <pc:spChg chg="mod">
          <ac:chgData name="Bluedorn, John Christopher" userId="548257a3-b641-427b-a66d-c6de40b784ab" providerId="ADAL" clId="{328D5A6A-C5BE-4F32-9E11-71B70C622DF2}" dt="2022-10-04T22:13:55.864" v="7115" actId="27636"/>
          <ac:spMkLst>
            <pc:docMk/>
            <pc:sldMk cId="3289714482" sldId="1153"/>
            <ac:spMk id="14" creationId="{98C7118F-6774-49C8-9972-864CA2B5522A}"/>
          </ac:spMkLst>
        </pc:spChg>
      </pc:sldChg>
      <pc:sldChg chg="modNotesTx">
        <pc:chgData name="Bluedorn, John Christopher" userId="548257a3-b641-427b-a66d-c6de40b784ab" providerId="ADAL" clId="{328D5A6A-C5BE-4F32-9E11-71B70C622DF2}" dt="2022-10-04T22:09:38.658" v="7020" actId="6549"/>
        <pc:sldMkLst>
          <pc:docMk/>
          <pc:sldMk cId="3471790206" sldId="1606"/>
        </pc:sldMkLst>
      </pc:sldChg>
      <pc:sldChg chg="del">
        <pc:chgData name="Bluedorn, John Christopher" userId="548257a3-b641-427b-a66d-c6de40b784ab" providerId="ADAL" clId="{328D5A6A-C5BE-4F32-9E11-71B70C622DF2}" dt="2022-10-04T17:52:16.759" v="1959" actId="47"/>
        <pc:sldMkLst>
          <pc:docMk/>
          <pc:sldMk cId="3343035541" sldId="1748"/>
        </pc:sldMkLst>
      </pc:sldChg>
      <pc:sldChg chg="del">
        <pc:chgData name="Bluedorn, John Christopher" userId="548257a3-b641-427b-a66d-c6de40b784ab" providerId="ADAL" clId="{328D5A6A-C5BE-4F32-9E11-71B70C622DF2}" dt="2022-10-04T17:52:16.759" v="1959" actId="47"/>
        <pc:sldMkLst>
          <pc:docMk/>
          <pc:sldMk cId="1611056009" sldId="1751"/>
        </pc:sldMkLst>
      </pc:sldChg>
      <pc:sldChg chg="modSp mod ord modNotesTx">
        <pc:chgData name="Bluedorn, John Christopher" userId="548257a3-b641-427b-a66d-c6de40b784ab" providerId="ADAL" clId="{328D5A6A-C5BE-4F32-9E11-71B70C622DF2}" dt="2022-10-04T22:11:36.582" v="7110" actId="20577"/>
        <pc:sldMkLst>
          <pc:docMk/>
          <pc:sldMk cId="3990168698" sldId="1792"/>
        </pc:sldMkLst>
        <pc:spChg chg="mod">
          <ac:chgData name="Bluedorn, John Christopher" userId="548257a3-b641-427b-a66d-c6de40b784ab" providerId="ADAL" clId="{328D5A6A-C5BE-4F32-9E11-71B70C622DF2}" dt="2022-10-04T22:10:50.212" v="7108" actId="20577"/>
          <ac:spMkLst>
            <pc:docMk/>
            <pc:sldMk cId="3990168698" sldId="1792"/>
            <ac:spMk id="3" creationId="{BCF0B788-A266-4638-81BC-285B5E8F2C60}"/>
          </ac:spMkLst>
        </pc:spChg>
      </pc:sldChg>
      <pc:sldChg chg="del">
        <pc:chgData name="Bluedorn, John Christopher" userId="548257a3-b641-427b-a66d-c6de40b784ab" providerId="ADAL" clId="{328D5A6A-C5BE-4F32-9E11-71B70C622DF2}" dt="2022-10-04T17:52:08.094" v="1958" actId="2696"/>
        <pc:sldMkLst>
          <pc:docMk/>
          <pc:sldMk cId="554475230" sldId="1793"/>
        </pc:sldMkLst>
      </pc:sldChg>
      <pc:sldChg chg="modSp mod ord modNotes modNotesTx">
        <pc:chgData name="Bluedorn, John Christopher" userId="548257a3-b641-427b-a66d-c6de40b784ab" providerId="ADAL" clId="{328D5A6A-C5BE-4F32-9E11-71B70C622DF2}" dt="2022-10-05T11:33:21.754" v="7127" actId="20577"/>
        <pc:sldMkLst>
          <pc:docMk/>
          <pc:sldMk cId="416331859" sldId="1795"/>
        </pc:sldMkLst>
        <pc:spChg chg="mod">
          <ac:chgData name="Bluedorn, John Christopher" userId="548257a3-b641-427b-a66d-c6de40b784ab" providerId="ADAL" clId="{328D5A6A-C5BE-4F32-9E11-71B70C622DF2}" dt="2022-10-05T11:33:21.754" v="7127" actId="20577"/>
          <ac:spMkLst>
            <pc:docMk/>
            <pc:sldMk cId="416331859" sldId="1795"/>
            <ac:spMk id="5" creationId="{55993C5F-C448-6542-89BC-ECE1A4FE3F56}"/>
          </ac:spMkLst>
        </pc:spChg>
      </pc:sldChg>
      <pc:sldChg chg="del">
        <pc:chgData name="Bluedorn, John Christopher" userId="548257a3-b641-427b-a66d-c6de40b784ab" providerId="ADAL" clId="{328D5A6A-C5BE-4F32-9E11-71B70C622DF2}" dt="2022-10-04T17:52:16.759" v="1959" actId="47"/>
        <pc:sldMkLst>
          <pc:docMk/>
          <pc:sldMk cId="2978444975" sldId="1811"/>
        </pc:sldMkLst>
      </pc:sldChg>
      <pc:sldChg chg="del">
        <pc:chgData name="Bluedorn, John Christopher" userId="548257a3-b641-427b-a66d-c6de40b784ab" providerId="ADAL" clId="{328D5A6A-C5BE-4F32-9E11-71B70C622DF2}" dt="2022-10-04T17:52:08.094" v="1958" actId="2696"/>
        <pc:sldMkLst>
          <pc:docMk/>
          <pc:sldMk cId="2789924569" sldId="1812"/>
        </pc:sldMkLst>
      </pc:sldChg>
      <pc:sldChg chg="addSp delSp modSp mod ord modNotes modNotesTx">
        <pc:chgData name="Bluedorn, John Christopher" userId="548257a3-b641-427b-a66d-c6de40b784ab" providerId="ADAL" clId="{328D5A6A-C5BE-4F32-9E11-71B70C622DF2}" dt="2022-10-04T22:15:14.960" v="7117" actId="2711"/>
        <pc:sldMkLst>
          <pc:docMk/>
          <pc:sldMk cId="3062163863" sldId="1829"/>
        </pc:sldMkLst>
        <pc:spChg chg="add del mod">
          <ac:chgData name="Bluedorn, John Christopher" userId="548257a3-b641-427b-a66d-c6de40b784ab" providerId="ADAL" clId="{328D5A6A-C5BE-4F32-9E11-71B70C622DF2}" dt="2022-10-04T17:49:32.314" v="1942" actId="478"/>
          <ac:spMkLst>
            <pc:docMk/>
            <pc:sldMk cId="3062163863" sldId="1829"/>
            <ac:spMk id="9" creationId="{1F9A611A-52FC-4E0B-B1E0-B3C7F44F7EF6}"/>
          </ac:spMkLst>
        </pc:spChg>
        <pc:spChg chg="add del mod">
          <ac:chgData name="Bluedorn, John Christopher" userId="548257a3-b641-427b-a66d-c6de40b784ab" providerId="ADAL" clId="{328D5A6A-C5BE-4F32-9E11-71B70C622DF2}" dt="2022-10-04T17:49:32.314" v="1942" actId="478"/>
          <ac:spMkLst>
            <pc:docMk/>
            <pc:sldMk cId="3062163863" sldId="1829"/>
            <ac:spMk id="11" creationId="{D33F87FD-5A47-4168-8FAF-456626791327}"/>
          </ac:spMkLst>
        </pc:spChg>
        <pc:spChg chg="add mod">
          <ac:chgData name="Bluedorn, John Christopher" userId="548257a3-b641-427b-a66d-c6de40b784ab" providerId="ADAL" clId="{328D5A6A-C5BE-4F32-9E11-71B70C622DF2}" dt="2022-10-04T17:49:33.449" v="1945"/>
          <ac:spMkLst>
            <pc:docMk/>
            <pc:sldMk cId="3062163863" sldId="1829"/>
            <ac:spMk id="14" creationId="{54459C9A-8CD9-4A37-852E-9886FF05F27D}"/>
          </ac:spMkLst>
        </pc:spChg>
        <pc:spChg chg="del">
          <ac:chgData name="Bluedorn, John Christopher" userId="548257a3-b641-427b-a66d-c6de40b784ab" providerId="ADAL" clId="{328D5A6A-C5BE-4F32-9E11-71B70C622DF2}" dt="2022-10-04T17:44:59.587" v="1934" actId="478"/>
          <ac:spMkLst>
            <pc:docMk/>
            <pc:sldMk cId="3062163863" sldId="1829"/>
            <ac:spMk id="15" creationId="{67A0673B-0BA6-4CB0-9130-56919C9CD48B}"/>
          </ac:spMkLst>
        </pc:spChg>
        <pc:spChg chg="del">
          <ac:chgData name="Bluedorn, John Christopher" userId="548257a3-b641-427b-a66d-c6de40b784ab" providerId="ADAL" clId="{328D5A6A-C5BE-4F32-9E11-71B70C622DF2}" dt="2022-10-04T17:44:56.214" v="1933" actId="478"/>
          <ac:spMkLst>
            <pc:docMk/>
            <pc:sldMk cId="3062163863" sldId="1829"/>
            <ac:spMk id="16" creationId="{06BF5661-3AE3-4597-B638-099FE1689088}"/>
          </ac:spMkLst>
        </pc:spChg>
        <pc:spChg chg="add mod">
          <ac:chgData name="Bluedorn, John Christopher" userId="548257a3-b641-427b-a66d-c6de40b784ab" providerId="ADAL" clId="{328D5A6A-C5BE-4F32-9E11-71B70C622DF2}" dt="2022-10-04T17:49:33.449" v="1945"/>
          <ac:spMkLst>
            <pc:docMk/>
            <pc:sldMk cId="3062163863" sldId="1829"/>
            <ac:spMk id="17" creationId="{B9BEE97F-9E29-4BDB-85B9-C903C2152B71}"/>
          </ac:spMkLst>
        </pc:spChg>
        <pc:spChg chg="mod">
          <ac:chgData name="Bluedorn, John Christopher" userId="548257a3-b641-427b-a66d-c6de40b784ab" providerId="ADAL" clId="{328D5A6A-C5BE-4F32-9E11-71B70C622DF2}" dt="2022-10-04T22:15:14.960" v="7117" actId="2711"/>
          <ac:spMkLst>
            <pc:docMk/>
            <pc:sldMk cId="3062163863" sldId="1829"/>
            <ac:spMk id="21" creationId="{78FDCCFC-09BF-46B8-83F7-D71AA02F0E0C}"/>
          </ac:spMkLst>
        </pc:spChg>
        <pc:graphicFrameChg chg="add mod">
          <ac:chgData name="Bluedorn, John Christopher" userId="548257a3-b641-427b-a66d-c6de40b784ab" providerId="ADAL" clId="{328D5A6A-C5BE-4F32-9E11-71B70C622DF2}" dt="2022-10-04T17:50:05.002" v="1950" actId="207"/>
          <ac:graphicFrameMkLst>
            <pc:docMk/>
            <pc:sldMk cId="3062163863" sldId="1829"/>
            <ac:graphicFrameMk id="18" creationId="{7A8C198E-8A05-411B-9B01-CA66A7E79A89}"/>
          </ac:graphicFrameMkLst>
        </pc:graphicFrameChg>
        <pc:graphicFrameChg chg="add mod">
          <ac:chgData name="Bluedorn, John Christopher" userId="548257a3-b641-427b-a66d-c6de40b784ab" providerId="ADAL" clId="{328D5A6A-C5BE-4F32-9E11-71B70C622DF2}" dt="2022-10-04T17:50:07.738" v="1951" actId="207"/>
          <ac:graphicFrameMkLst>
            <pc:docMk/>
            <pc:sldMk cId="3062163863" sldId="1829"/>
            <ac:graphicFrameMk id="19" creationId="{01CF2E24-F203-4A50-B5F6-BD493615ACB5}"/>
          </ac:graphicFrameMkLst>
        </pc:graphicFrameChg>
        <pc:picChg chg="del">
          <ac:chgData name="Bluedorn, John Christopher" userId="548257a3-b641-427b-a66d-c6de40b784ab" providerId="ADAL" clId="{328D5A6A-C5BE-4F32-9E11-71B70C622DF2}" dt="2022-10-04T17:44:52.033" v="1932" actId="478"/>
          <ac:picMkLst>
            <pc:docMk/>
            <pc:sldMk cId="3062163863" sldId="1829"/>
            <ac:picMk id="3" creationId="{95521C87-489B-4059-98C4-9CE25062A66A}"/>
          </ac:picMkLst>
        </pc:picChg>
        <pc:picChg chg="del">
          <ac:chgData name="Bluedorn, John Christopher" userId="548257a3-b641-427b-a66d-c6de40b784ab" providerId="ADAL" clId="{328D5A6A-C5BE-4F32-9E11-71B70C622DF2}" dt="2022-10-04T17:44:50.214" v="1931" actId="478"/>
          <ac:picMkLst>
            <pc:docMk/>
            <pc:sldMk cId="3062163863" sldId="1829"/>
            <ac:picMk id="4" creationId="{D0E96804-6429-4FAC-9A6C-291593B7C88D}"/>
          </ac:picMkLst>
        </pc:picChg>
        <pc:picChg chg="add del mod">
          <ac:chgData name="Bluedorn, John Christopher" userId="548257a3-b641-427b-a66d-c6de40b784ab" providerId="ADAL" clId="{328D5A6A-C5BE-4F32-9E11-71B70C622DF2}" dt="2022-10-04T17:49:32.314" v="1942" actId="478"/>
          <ac:picMkLst>
            <pc:docMk/>
            <pc:sldMk cId="3062163863" sldId="1829"/>
            <ac:picMk id="12" creationId="{B1592708-AB8E-4B47-9ADD-10B7980A1226}"/>
          </ac:picMkLst>
        </pc:picChg>
        <pc:picChg chg="add del mod">
          <ac:chgData name="Bluedorn, John Christopher" userId="548257a3-b641-427b-a66d-c6de40b784ab" providerId="ADAL" clId="{328D5A6A-C5BE-4F32-9E11-71B70C622DF2}" dt="2022-10-04T17:49:32.314" v="1942" actId="478"/>
          <ac:picMkLst>
            <pc:docMk/>
            <pc:sldMk cId="3062163863" sldId="1829"/>
            <ac:picMk id="13" creationId="{B949A018-3C37-4B5C-BAFA-425628D157AA}"/>
          </ac:picMkLst>
        </pc:picChg>
      </pc:sldChg>
      <pc:sldChg chg="addSp delSp modSp mod ord modNotes modNotesTx">
        <pc:chgData name="Bluedorn, John Christopher" userId="548257a3-b641-427b-a66d-c6de40b784ab" providerId="ADAL" clId="{328D5A6A-C5BE-4F32-9E11-71B70C622DF2}" dt="2022-10-04T22:15:02.194" v="7116" actId="108"/>
        <pc:sldMkLst>
          <pc:docMk/>
          <pc:sldMk cId="1650820173" sldId="3301"/>
        </pc:sldMkLst>
        <pc:spChg chg="mod">
          <ac:chgData name="Bluedorn, John Christopher" userId="548257a3-b641-427b-a66d-c6de40b784ab" providerId="ADAL" clId="{328D5A6A-C5BE-4F32-9E11-71B70C622DF2}" dt="2022-10-04T18:54:06.396" v="3800" actId="1076"/>
          <ac:spMkLst>
            <pc:docMk/>
            <pc:sldMk cId="1650820173" sldId="3301"/>
            <ac:spMk id="4" creationId="{409AEDB7-8C42-1049-8D4C-110CB2584AD0}"/>
          </ac:spMkLst>
        </pc:spChg>
        <pc:spChg chg="mod">
          <ac:chgData name="Bluedorn, John Christopher" userId="548257a3-b641-427b-a66d-c6de40b784ab" providerId="ADAL" clId="{328D5A6A-C5BE-4F32-9E11-71B70C622DF2}" dt="2022-10-04T22:15:02.194" v="7116" actId="108"/>
          <ac:spMkLst>
            <pc:docMk/>
            <pc:sldMk cId="1650820173" sldId="3301"/>
            <ac:spMk id="5" creationId="{51025451-49D3-474B-9F27-426A22F2150A}"/>
          </ac:spMkLst>
        </pc:spChg>
        <pc:spChg chg="add mod">
          <ac:chgData name="Bluedorn, John Christopher" userId="548257a3-b641-427b-a66d-c6de40b784ab" providerId="ADAL" clId="{328D5A6A-C5BE-4F32-9E11-71B70C622DF2}" dt="2022-10-04T18:51:57.522" v="3730" actId="1076"/>
          <ac:spMkLst>
            <pc:docMk/>
            <pc:sldMk cId="1650820173" sldId="3301"/>
            <ac:spMk id="6" creationId="{028F4310-F03F-46A2-BA4A-97E2343F26B8}"/>
          </ac:spMkLst>
        </pc:spChg>
        <pc:spChg chg="add mod">
          <ac:chgData name="Bluedorn, John Christopher" userId="548257a3-b641-427b-a66d-c6de40b784ab" providerId="ADAL" clId="{328D5A6A-C5BE-4F32-9E11-71B70C622DF2}" dt="2022-10-04T19:56:13.842" v="4347" actId="20577"/>
          <ac:spMkLst>
            <pc:docMk/>
            <pc:sldMk cId="1650820173" sldId="3301"/>
            <ac:spMk id="13" creationId="{CF0BED73-3D14-4172-BC03-58F2AA285FFE}"/>
          </ac:spMkLst>
        </pc:spChg>
        <pc:spChg chg="add mod">
          <ac:chgData name="Bluedorn, John Christopher" userId="548257a3-b641-427b-a66d-c6de40b784ab" providerId="ADAL" clId="{328D5A6A-C5BE-4F32-9E11-71B70C622DF2}" dt="2022-10-04T18:48:51.167" v="3693" actId="255"/>
          <ac:spMkLst>
            <pc:docMk/>
            <pc:sldMk cId="1650820173" sldId="3301"/>
            <ac:spMk id="14" creationId="{C29C3C4A-74BF-46A1-BB7B-30DBA4346059}"/>
          </ac:spMkLst>
        </pc:spChg>
        <pc:spChg chg="add mod">
          <ac:chgData name="Bluedorn, John Christopher" userId="548257a3-b641-427b-a66d-c6de40b784ab" providerId="ADAL" clId="{328D5A6A-C5BE-4F32-9E11-71B70C622DF2}" dt="2022-10-04T18:48:51.167" v="3693" actId="255"/>
          <ac:spMkLst>
            <pc:docMk/>
            <pc:sldMk cId="1650820173" sldId="3301"/>
            <ac:spMk id="15" creationId="{93A12FCB-6F78-472D-BE4E-4A224CFFF682}"/>
          </ac:spMkLst>
        </pc:spChg>
        <pc:spChg chg="add mod">
          <ac:chgData name="Bluedorn, John Christopher" userId="548257a3-b641-427b-a66d-c6de40b784ab" providerId="ADAL" clId="{328D5A6A-C5BE-4F32-9E11-71B70C622DF2}" dt="2022-10-04T18:48:51.167" v="3693" actId="255"/>
          <ac:spMkLst>
            <pc:docMk/>
            <pc:sldMk cId="1650820173" sldId="3301"/>
            <ac:spMk id="16" creationId="{05736240-5534-4789-91C1-D2C4099A430A}"/>
          </ac:spMkLst>
        </pc:spChg>
        <pc:spChg chg="add mod">
          <ac:chgData name="Bluedorn, John Christopher" userId="548257a3-b641-427b-a66d-c6de40b784ab" providerId="ADAL" clId="{328D5A6A-C5BE-4F32-9E11-71B70C622DF2}" dt="2022-10-04T18:48:51.167" v="3693" actId="255"/>
          <ac:spMkLst>
            <pc:docMk/>
            <pc:sldMk cId="1650820173" sldId="3301"/>
            <ac:spMk id="17" creationId="{CB9FBBD3-657D-4E09-AD6B-B5229F863F4B}"/>
          </ac:spMkLst>
        </pc:spChg>
        <pc:spChg chg="add mod">
          <ac:chgData name="Bluedorn, John Christopher" userId="548257a3-b641-427b-a66d-c6de40b784ab" providerId="ADAL" clId="{328D5A6A-C5BE-4F32-9E11-71B70C622DF2}" dt="2022-10-04T18:48:51.167" v="3693" actId="255"/>
          <ac:spMkLst>
            <pc:docMk/>
            <pc:sldMk cId="1650820173" sldId="3301"/>
            <ac:spMk id="18" creationId="{13574362-DC6A-46FB-AE47-94AB81A7AFF5}"/>
          </ac:spMkLst>
        </pc:spChg>
        <pc:grpChg chg="add mod">
          <ac:chgData name="Bluedorn, John Christopher" userId="548257a3-b641-427b-a66d-c6de40b784ab" providerId="ADAL" clId="{328D5A6A-C5BE-4F32-9E11-71B70C622DF2}" dt="2022-10-04T18:48:27.190" v="3686" actId="164"/>
          <ac:grpSpMkLst>
            <pc:docMk/>
            <pc:sldMk cId="1650820173" sldId="3301"/>
            <ac:grpSpMk id="19" creationId="{AE40451D-1965-433E-AFE6-D39CB5E24A3A}"/>
          </ac:grpSpMkLst>
        </pc:grpChg>
        <pc:grpChg chg="add mod">
          <ac:chgData name="Bluedorn, John Christopher" userId="548257a3-b641-427b-a66d-c6de40b784ab" providerId="ADAL" clId="{328D5A6A-C5BE-4F32-9E11-71B70C622DF2}" dt="2022-10-04T18:48:27.190" v="3686" actId="164"/>
          <ac:grpSpMkLst>
            <pc:docMk/>
            <pc:sldMk cId="1650820173" sldId="3301"/>
            <ac:grpSpMk id="20" creationId="{E6995466-07F7-4F72-A837-AABFF55E83C3}"/>
          </ac:grpSpMkLst>
        </pc:grpChg>
        <pc:grpChg chg="add mod">
          <ac:chgData name="Bluedorn, John Christopher" userId="548257a3-b641-427b-a66d-c6de40b784ab" providerId="ADAL" clId="{328D5A6A-C5BE-4F32-9E11-71B70C622DF2}" dt="2022-10-04T18:48:27.190" v="3686" actId="164"/>
          <ac:grpSpMkLst>
            <pc:docMk/>
            <pc:sldMk cId="1650820173" sldId="3301"/>
            <ac:grpSpMk id="21" creationId="{B2AF4BAB-F971-4CAD-9F64-0C32EB642E24}"/>
          </ac:grpSpMkLst>
        </pc:grpChg>
        <pc:grpChg chg="add mod">
          <ac:chgData name="Bluedorn, John Christopher" userId="548257a3-b641-427b-a66d-c6de40b784ab" providerId="ADAL" clId="{328D5A6A-C5BE-4F32-9E11-71B70C622DF2}" dt="2022-10-04T18:48:27.190" v="3686" actId="164"/>
          <ac:grpSpMkLst>
            <pc:docMk/>
            <pc:sldMk cId="1650820173" sldId="3301"/>
            <ac:grpSpMk id="22" creationId="{EA357B0E-AE8D-45DE-A0DC-7C0DC76CA247}"/>
          </ac:grpSpMkLst>
        </pc:grpChg>
        <pc:grpChg chg="add mod">
          <ac:chgData name="Bluedorn, John Christopher" userId="548257a3-b641-427b-a66d-c6de40b784ab" providerId="ADAL" clId="{328D5A6A-C5BE-4F32-9E11-71B70C622DF2}" dt="2022-10-04T18:48:27.190" v="3686" actId="164"/>
          <ac:grpSpMkLst>
            <pc:docMk/>
            <pc:sldMk cId="1650820173" sldId="3301"/>
            <ac:grpSpMk id="23" creationId="{BD9D20F1-447E-40FC-A6EE-ED5A4D23173E}"/>
          </ac:grpSpMkLst>
        </pc:grpChg>
        <pc:grpChg chg="add mod">
          <ac:chgData name="Bluedorn, John Christopher" userId="548257a3-b641-427b-a66d-c6de40b784ab" providerId="ADAL" clId="{328D5A6A-C5BE-4F32-9E11-71B70C622DF2}" dt="2022-10-04T18:48:27.190" v="3686" actId="164"/>
          <ac:grpSpMkLst>
            <pc:docMk/>
            <pc:sldMk cId="1650820173" sldId="3301"/>
            <ac:grpSpMk id="24" creationId="{2F36A070-65B5-475C-9497-E2DFF3270880}"/>
          </ac:grpSpMkLst>
        </pc:grpChg>
        <pc:grpChg chg="add mod">
          <ac:chgData name="Bluedorn, John Christopher" userId="548257a3-b641-427b-a66d-c6de40b784ab" providerId="ADAL" clId="{328D5A6A-C5BE-4F32-9E11-71B70C622DF2}" dt="2022-10-04T18:50:50.950" v="3714" actId="1076"/>
          <ac:grpSpMkLst>
            <pc:docMk/>
            <pc:sldMk cId="1650820173" sldId="3301"/>
            <ac:grpSpMk id="25" creationId="{D24693D9-DCA5-42FC-BEDF-AEB55E9999DD}"/>
          </ac:grpSpMkLst>
        </pc:grpChg>
        <pc:graphicFrameChg chg="add mod">
          <ac:chgData name="Bluedorn, John Christopher" userId="548257a3-b641-427b-a66d-c6de40b784ab" providerId="ADAL" clId="{328D5A6A-C5BE-4F32-9E11-71B70C622DF2}" dt="2022-10-04T18:49:11.396" v="3696" actId="255"/>
          <ac:graphicFrameMkLst>
            <pc:docMk/>
            <pc:sldMk cId="1650820173" sldId="3301"/>
            <ac:graphicFrameMk id="7" creationId="{BADE7FDE-605B-4CCF-A0BE-601809FCA688}"/>
          </ac:graphicFrameMkLst>
        </pc:graphicFrameChg>
        <pc:graphicFrameChg chg="add mod">
          <ac:chgData name="Bluedorn, John Christopher" userId="548257a3-b641-427b-a66d-c6de40b784ab" providerId="ADAL" clId="{328D5A6A-C5BE-4F32-9E11-71B70C622DF2}" dt="2022-10-04T18:49:37.166" v="3701" actId="255"/>
          <ac:graphicFrameMkLst>
            <pc:docMk/>
            <pc:sldMk cId="1650820173" sldId="3301"/>
            <ac:graphicFrameMk id="8" creationId="{984FC279-305E-4262-8050-BBD8AD8CD7C0}"/>
          </ac:graphicFrameMkLst>
        </pc:graphicFrameChg>
        <pc:graphicFrameChg chg="add mod">
          <ac:chgData name="Bluedorn, John Christopher" userId="548257a3-b641-427b-a66d-c6de40b784ab" providerId="ADAL" clId="{328D5A6A-C5BE-4F32-9E11-71B70C622DF2}" dt="2022-10-04T18:49:44.827" v="3702" actId="255"/>
          <ac:graphicFrameMkLst>
            <pc:docMk/>
            <pc:sldMk cId="1650820173" sldId="3301"/>
            <ac:graphicFrameMk id="9" creationId="{67337231-0181-4C60-847B-3DB77631A8AF}"/>
          </ac:graphicFrameMkLst>
        </pc:graphicFrameChg>
        <pc:graphicFrameChg chg="add mod">
          <ac:chgData name="Bluedorn, John Christopher" userId="548257a3-b641-427b-a66d-c6de40b784ab" providerId="ADAL" clId="{328D5A6A-C5BE-4F32-9E11-71B70C622DF2}" dt="2022-10-04T18:49:21.899" v="3698" actId="255"/>
          <ac:graphicFrameMkLst>
            <pc:docMk/>
            <pc:sldMk cId="1650820173" sldId="3301"/>
            <ac:graphicFrameMk id="10" creationId="{D2C1A385-4D65-4EFE-8DFD-811EC4BC8E8A}"/>
          </ac:graphicFrameMkLst>
        </pc:graphicFrameChg>
        <pc:graphicFrameChg chg="add mod">
          <ac:chgData name="Bluedorn, John Christopher" userId="548257a3-b641-427b-a66d-c6de40b784ab" providerId="ADAL" clId="{328D5A6A-C5BE-4F32-9E11-71B70C622DF2}" dt="2022-10-04T18:49:31.603" v="3700" actId="255"/>
          <ac:graphicFrameMkLst>
            <pc:docMk/>
            <pc:sldMk cId="1650820173" sldId="3301"/>
            <ac:graphicFrameMk id="11" creationId="{93937A5E-6ECE-4127-94D5-1F2A1BB47E13}"/>
          </ac:graphicFrameMkLst>
        </pc:graphicFrameChg>
        <pc:graphicFrameChg chg="add mod">
          <ac:chgData name="Bluedorn, John Christopher" userId="548257a3-b641-427b-a66d-c6de40b784ab" providerId="ADAL" clId="{328D5A6A-C5BE-4F32-9E11-71B70C622DF2}" dt="2022-10-04T18:48:56.770" v="3694" actId="255"/>
          <ac:graphicFrameMkLst>
            <pc:docMk/>
            <pc:sldMk cId="1650820173" sldId="3301"/>
            <ac:graphicFrameMk id="12" creationId="{F7BBF001-293B-418C-9FBA-7367741AD992}"/>
          </ac:graphicFrameMkLst>
        </pc:graphicFrameChg>
        <pc:graphicFrameChg chg="add mod">
          <ac:chgData name="Bluedorn, John Christopher" userId="548257a3-b641-427b-a66d-c6de40b784ab" providerId="ADAL" clId="{328D5A6A-C5BE-4F32-9E11-71B70C622DF2}" dt="2022-10-04T20:00:02.241" v="4609" actId="692"/>
          <ac:graphicFrameMkLst>
            <pc:docMk/>
            <pc:sldMk cId="1650820173" sldId="3301"/>
            <ac:graphicFrameMk id="26" creationId="{28D7A3EF-6360-4B08-ACEE-28276C4A55C1}"/>
          </ac:graphicFrameMkLst>
        </pc:graphicFrameChg>
        <pc:picChg chg="del">
          <ac:chgData name="Bluedorn, John Christopher" userId="548257a3-b641-427b-a66d-c6de40b784ab" providerId="ADAL" clId="{328D5A6A-C5BE-4F32-9E11-71B70C622DF2}" dt="2022-10-04T18:40:44.338" v="3499" actId="478"/>
          <ac:picMkLst>
            <pc:docMk/>
            <pc:sldMk cId="1650820173" sldId="3301"/>
            <ac:picMk id="3" creationId="{9681EDF0-ECE1-5682-A00D-D3963B33C14A}"/>
          </ac:picMkLst>
        </pc:picChg>
      </pc:sldChg>
      <pc:sldChg chg="del modNotes">
        <pc:chgData name="Bluedorn, John Christopher" userId="548257a3-b641-427b-a66d-c6de40b784ab" providerId="ADAL" clId="{328D5A6A-C5BE-4F32-9E11-71B70C622DF2}" dt="2022-10-04T17:52:08.094" v="1958" actId="2696"/>
        <pc:sldMkLst>
          <pc:docMk/>
          <pc:sldMk cId="1218180293" sldId="3306"/>
        </pc:sldMkLst>
      </pc:sldChg>
      <pc:sldChg chg="del">
        <pc:chgData name="Bluedorn, John Christopher" userId="548257a3-b641-427b-a66d-c6de40b784ab" providerId="ADAL" clId="{328D5A6A-C5BE-4F32-9E11-71B70C622DF2}" dt="2022-10-04T17:52:08.094" v="1958" actId="2696"/>
        <pc:sldMkLst>
          <pc:docMk/>
          <pc:sldMk cId="3303968567" sldId="3308"/>
        </pc:sldMkLst>
      </pc:sldChg>
      <pc:sldChg chg="addSp delSp modSp mod ord modNotesTx">
        <pc:chgData name="Bluedorn, John Christopher" userId="548257a3-b641-427b-a66d-c6de40b784ab" providerId="ADAL" clId="{328D5A6A-C5BE-4F32-9E11-71B70C622DF2}" dt="2022-10-04T21:09:32.407" v="6592" actId="20577"/>
        <pc:sldMkLst>
          <pc:docMk/>
          <pc:sldMk cId="1874429225" sldId="3323"/>
        </pc:sldMkLst>
        <pc:spChg chg="mod">
          <ac:chgData name="Bluedorn, John Christopher" userId="548257a3-b641-427b-a66d-c6de40b784ab" providerId="ADAL" clId="{328D5A6A-C5BE-4F32-9E11-71B70C622DF2}" dt="2022-10-04T18:28:21.086" v="2794" actId="27636"/>
          <ac:spMkLst>
            <pc:docMk/>
            <pc:sldMk cId="1874429225" sldId="3323"/>
            <ac:spMk id="7" creationId="{3FEF02DF-0FE6-4E8D-829B-B26F0E07EE55}"/>
          </ac:spMkLst>
        </pc:spChg>
        <pc:spChg chg="add del mod">
          <ac:chgData name="Bluedorn, John Christopher" userId="548257a3-b641-427b-a66d-c6de40b784ab" providerId="ADAL" clId="{328D5A6A-C5BE-4F32-9E11-71B70C622DF2}" dt="2022-10-04T18:20:19.263" v="2715"/>
          <ac:spMkLst>
            <pc:docMk/>
            <pc:sldMk cId="1874429225" sldId="3323"/>
            <ac:spMk id="10" creationId="{C69D5745-3844-4A7C-9596-C47C52BDDEB6}"/>
          </ac:spMkLst>
        </pc:spChg>
        <pc:spChg chg="add del mod">
          <ac:chgData name="Bluedorn, John Christopher" userId="548257a3-b641-427b-a66d-c6de40b784ab" providerId="ADAL" clId="{328D5A6A-C5BE-4F32-9E11-71B70C622DF2}" dt="2022-10-04T18:20:19.263" v="2715"/>
          <ac:spMkLst>
            <pc:docMk/>
            <pc:sldMk cId="1874429225" sldId="3323"/>
            <ac:spMk id="11" creationId="{95107DC8-2B75-441D-8929-C13DFA55AD88}"/>
          </ac:spMkLst>
        </pc:spChg>
        <pc:spChg chg="add del mod">
          <ac:chgData name="Bluedorn, John Christopher" userId="548257a3-b641-427b-a66d-c6de40b784ab" providerId="ADAL" clId="{328D5A6A-C5BE-4F32-9E11-71B70C622DF2}" dt="2022-10-04T18:20:19.263" v="2715"/>
          <ac:spMkLst>
            <pc:docMk/>
            <pc:sldMk cId="1874429225" sldId="3323"/>
            <ac:spMk id="12" creationId="{419D55CC-1E6A-431B-B147-6819C622A2E8}"/>
          </ac:spMkLst>
        </pc:spChg>
        <pc:spChg chg="mod">
          <ac:chgData name="Bluedorn, John Christopher" userId="548257a3-b641-427b-a66d-c6de40b784ab" providerId="ADAL" clId="{328D5A6A-C5BE-4F32-9E11-71B70C622DF2}" dt="2022-10-04T18:27:17.684" v="2789" actId="6549"/>
          <ac:spMkLst>
            <pc:docMk/>
            <pc:sldMk cId="1874429225" sldId="3323"/>
            <ac:spMk id="15" creationId="{8C63A3F6-2D21-487F-97CF-8728BD43F4E0}"/>
          </ac:spMkLst>
        </pc:spChg>
        <pc:spChg chg="add del mod">
          <ac:chgData name="Bluedorn, John Christopher" userId="548257a3-b641-427b-a66d-c6de40b784ab" providerId="ADAL" clId="{328D5A6A-C5BE-4F32-9E11-71B70C622DF2}" dt="2022-10-04T18:20:19.263" v="2715"/>
          <ac:spMkLst>
            <pc:docMk/>
            <pc:sldMk cId="1874429225" sldId="3323"/>
            <ac:spMk id="16" creationId="{CB543418-3361-4739-BA58-810364E63FBC}"/>
          </ac:spMkLst>
        </pc:spChg>
        <pc:spChg chg="add del mod">
          <ac:chgData name="Bluedorn, John Christopher" userId="548257a3-b641-427b-a66d-c6de40b784ab" providerId="ADAL" clId="{328D5A6A-C5BE-4F32-9E11-71B70C622DF2}" dt="2022-10-04T18:20:19.263" v="2715"/>
          <ac:spMkLst>
            <pc:docMk/>
            <pc:sldMk cId="1874429225" sldId="3323"/>
            <ac:spMk id="17" creationId="{ED8FE4F1-3564-45CD-9F5B-9B3F2431C0D1}"/>
          </ac:spMkLst>
        </pc:spChg>
        <pc:spChg chg="add del mod">
          <ac:chgData name="Bluedorn, John Christopher" userId="548257a3-b641-427b-a66d-c6de40b784ab" providerId="ADAL" clId="{328D5A6A-C5BE-4F32-9E11-71B70C622DF2}" dt="2022-10-04T18:20:19.263" v="2715"/>
          <ac:spMkLst>
            <pc:docMk/>
            <pc:sldMk cId="1874429225" sldId="3323"/>
            <ac:spMk id="19" creationId="{2B48D02F-3150-4637-812F-96BB50247841}"/>
          </ac:spMkLst>
        </pc:spChg>
        <pc:spChg chg="add del mod">
          <ac:chgData name="Bluedorn, John Christopher" userId="548257a3-b641-427b-a66d-c6de40b784ab" providerId="ADAL" clId="{328D5A6A-C5BE-4F32-9E11-71B70C622DF2}" dt="2022-10-04T18:20:19.263" v="2715"/>
          <ac:spMkLst>
            <pc:docMk/>
            <pc:sldMk cId="1874429225" sldId="3323"/>
            <ac:spMk id="21" creationId="{2BC70AB2-5497-46FE-827D-1D2A7E863118}"/>
          </ac:spMkLst>
        </pc:spChg>
        <pc:spChg chg="mod">
          <ac:chgData name="Bluedorn, John Christopher" userId="548257a3-b641-427b-a66d-c6de40b784ab" providerId="ADAL" clId="{328D5A6A-C5BE-4F32-9E11-71B70C622DF2}" dt="2022-10-04T18:19:51.490" v="2708" actId="6549"/>
          <ac:spMkLst>
            <pc:docMk/>
            <pc:sldMk cId="1874429225" sldId="3323"/>
            <ac:spMk id="22" creationId="{06906143-A8D9-4AD7-980D-3CADD2EC07AC}"/>
          </ac:spMkLst>
        </pc:spChg>
        <pc:spChg chg="add del mod">
          <ac:chgData name="Bluedorn, John Christopher" userId="548257a3-b641-427b-a66d-c6de40b784ab" providerId="ADAL" clId="{328D5A6A-C5BE-4F32-9E11-71B70C622DF2}" dt="2022-10-04T18:20:19.263" v="2715"/>
          <ac:spMkLst>
            <pc:docMk/>
            <pc:sldMk cId="1874429225" sldId="3323"/>
            <ac:spMk id="24" creationId="{6CA581F7-3CA9-4709-88AE-083E07B20FCD}"/>
          </ac:spMkLst>
        </pc:spChg>
        <pc:spChg chg="add del mod">
          <ac:chgData name="Bluedorn, John Christopher" userId="548257a3-b641-427b-a66d-c6de40b784ab" providerId="ADAL" clId="{328D5A6A-C5BE-4F32-9E11-71B70C622DF2}" dt="2022-10-04T18:20:19.263" v="2715"/>
          <ac:spMkLst>
            <pc:docMk/>
            <pc:sldMk cId="1874429225" sldId="3323"/>
            <ac:spMk id="26" creationId="{360D5298-72AF-4383-9D80-514BE2982B9E}"/>
          </ac:spMkLst>
        </pc:spChg>
        <pc:spChg chg="add del mod">
          <ac:chgData name="Bluedorn, John Christopher" userId="548257a3-b641-427b-a66d-c6de40b784ab" providerId="ADAL" clId="{328D5A6A-C5BE-4F32-9E11-71B70C622DF2}" dt="2022-10-04T18:20:19.263" v="2715"/>
          <ac:spMkLst>
            <pc:docMk/>
            <pc:sldMk cId="1874429225" sldId="3323"/>
            <ac:spMk id="27" creationId="{3CA49BCD-B390-4C44-B107-4DD31153A07F}"/>
          </ac:spMkLst>
        </pc:spChg>
        <pc:spChg chg="add del mod">
          <ac:chgData name="Bluedorn, John Christopher" userId="548257a3-b641-427b-a66d-c6de40b784ab" providerId="ADAL" clId="{328D5A6A-C5BE-4F32-9E11-71B70C622DF2}" dt="2022-10-04T18:20:19.263" v="2715"/>
          <ac:spMkLst>
            <pc:docMk/>
            <pc:sldMk cId="1874429225" sldId="3323"/>
            <ac:spMk id="28" creationId="{E25D859A-ED39-44E2-AACF-7015B41B77D3}"/>
          </ac:spMkLst>
        </pc:spChg>
        <pc:spChg chg="add del mod">
          <ac:chgData name="Bluedorn, John Christopher" userId="548257a3-b641-427b-a66d-c6de40b784ab" providerId="ADAL" clId="{328D5A6A-C5BE-4F32-9E11-71B70C622DF2}" dt="2022-10-04T18:20:19.263" v="2715"/>
          <ac:spMkLst>
            <pc:docMk/>
            <pc:sldMk cId="1874429225" sldId="3323"/>
            <ac:spMk id="29" creationId="{D9236B04-91A8-4928-8990-9DD3C7C54F23}"/>
          </ac:spMkLst>
        </pc:spChg>
        <pc:spChg chg="add del mod">
          <ac:chgData name="Bluedorn, John Christopher" userId="548257a3-b641-427b-a66d-c6de40b784ab" providerId="ADAL" clId="{328D5A6A-C5BE-4F32-9E11-71B70C622DF2}" dt="2022-10-04T18:20:19.263" v="2715"/>
          <ac:spMkLst>
            <pc:docMk/>
            <pc:sldMk cId="1874429225" sldId="3323"/>
            <ac:spMk id="30" creationId="{40403F14-3661-4E9E-9077-4DAB4C62A273}"/>
          </ac:spMkLst>
        </pc:spChg>
        <pc:spChg chg="add mod">
          <ac:chgData name="Bluedorn, John Christopher" userId="548257a3-b641-427b-a66d-c6de40b784ab" providerId="ADAL" clId="{328D5A6A-C5BE-4F32-9E11-71B70C622DF2}" dt="2022-10-04T18:24:02.701" v="2743" actId="255"/>
          <ac:spMkLst>
            <pc:docMk/>
            <pc:sldMk cId="1874429225" sldId="3323"/>
            <ac:spMk id="35" creationId="{95107DC8-2B75-441D-8929-C13DFA55AD88}"/>
          </ac:spMkLst>
        </pc:spChg>
        <pc:spChg chg="add mod">
          <ac:chgData name="Bluedorn, John Christopher" userId="548257a3-b641-427b-a66d-c6de40b784ab" providerId="ADAL" clId="{328D5A6A-C5BE-4F32-9E11-71B70C622DF2}" dt="2022-10-04T18:24:02.701" v="2743" actId="255"/>
          <ac:spMkLst>
            <pc:docMk/>
            <pc:sldMk cId="1874429225" sldId="3323"/>
            <ac:spMk id="36" creationId="{419D55CC-1E6A-431B-B147-6819C622A2E8}"/>
          </ac:spMkLst>
        </pc:spChg>
        <pc:spChg chg="add mod">
          <ac:chgData name="Bluedorn, John Christopher" userId="548257a3-b641-427b-a66d-c6de40b784ab" providerId="ADAL" clId="{328D5A6A-C5BE-4F32-9E11-71B70C622DF2}" dt="2022-10-04T18:24:02.701" v="2743" actId="255"/>
          <ac:spMkLst>
            <pc:docMk/>
            <pc:sldMk cId="1874429225" sldId="3323"/>
            <ac:spMk id="37" creationId="{CB543418-3361-4739-BA58-810364E63FBC}"/>
          </ac:spMkLst>
        </pc:spChg>
        <pc:spChg chg="add mod">
          <ac:chgData name="Bluedorn, John Christopher" userId="548257a3-b641-427b-a66d-c6de40b784ab" providerId="ADAL" clId="{328D5A6A-C5BE-4F32-9E11-71B70C622DF2}" dt="2022-10-04T18:24:02.701" v="2743" actId="255"/>
          <ac:spMkLst>
            <pc:docMk/>
            <pc:sldMk cId="1874429225" sldId="3323"/>
            <ac:spMk id="38" creationId="{ED8FE4F1-3564-45CD-9F5B-9B3F2431C0D1}"/>
          </ac:spMkLst>
        </pc:spChg>
        <pc:spChg chg="add del mod">
          <ac:chgData name="Bluedorn, John Christopher" userId="548257a3-b641-427b-a66d-c6de40b784ab" providerId="ADAL" clId="{328D5A6A-C5BE-4F32-9E11-71B70C622DF2}" dt="2022-10-04T18:21:56.454" v="2726" actId="478"/>
          <ac:spMkLst>
            <pc:docMk/>
            <pc:sldMk cId="1874429225" sldId="3323"/>
            <ac:spMk id="39" creationId="{C69D5745-3844-4A7C-9596-C47C52BDDEB6}"/>
          </ac:spMkLst>
        </pc:spChg>
        <pc:spChg chg="add del mod">
          <ac:chgData name="Bluedorn, John Christopher" userId="548257a3-b641-427b-a66d-c6de40b784ab" providerId="ADAL" clId="{328D5A6A-C5BE-4F32-9E11-71B70C622DF2}" dt="2022-10-04T18:21:56.454" v="2726" actId="478"/>
          <ac:spMkLst>
            <pc:docMk/>
            <pc:sldMk cId="1874429225" sldId="3323"/>
            <ac:spMk id="41" creationId="{2B48D02F-3150-4637-812F-96BB50247841}"/>
          </ac:spMkLst>
        </pc:spChg>
        <pc:spChg chg="add del mod">
          <ac:chgData name="Bluedorn, John Christopher" userId="548257a3-b641-427b-a66d-c6de40b784ab" providerId="ADAL" clId="{328D5A6A-C5BE-4F32-9E11-71B70C622DF2}" dt="2022-10-04T18:21:56.454" v="2726" actId="478"/>
          <ac:spMkLst>
            <pc:docMk/>
            <pc:sldMk cId="1874429225" sldId="3323"/>
            <ac:spMk id="43" creationId="{2BC70AB2-5497-46FE-827D-1D2A7E863118}"/>
          </ac:spMkLst>
        </pc:spChg>
        <pc:spChg chg="add del mod">
          <ac:chgData name="Bluedorn, John Christopher" userId="548257a3-b641-427b-a66d-c6de40b784ab" providerId="ADAL" clId="{328D5A6A-C5BE-4F32-9E11-71B70C622DF2}" dt="2022-10-04T18:21:56.454" v="2726" actId="478"/>
          <ac:spMkLst>
            <pc:docMk/>
            <pc:sldMk cId="1874429225" sldId="3323"/>
            <ac:spMk id="45" creationId="{6CA581F7-3CA9-4709-88AE-083E07B20FCD}"/>
          </ac:spMkLst>
        </pc:spChg>
        <pc:spChg chg="add del mod">
          <ac:chgData name="Bluedorn, John Christopher" userId="548257a3-b641-427b-a66d-c6de40b784ab" providerId="ADAL" clId="{328D5A6A-C5BE-4F32-9E11-71B70C622DF2}" dt="2022-10-04T18:21:56.454" v="2726" actId="478"/>
          <ac:spMkLst>
            <pc:docMk/>
            <pc:sldMk cId="1874429225" sldId="3323"/>
            <ac:spMk id="47" creationId="{360D5298-72AF-4383-9D80-514BE2982B9E}"/>
          </ac:spMkLst>
        </pc:spChg>
        <pc:spChg chg="add del mod">
          <ac:chgData name="Bluedorn, John Christopher" userId="548257a3-b641-427b-a66d-c6de40b784ab" providerId="ADAL" clId="{328D5A6A-C5BE-4F32-9E11-71B70C622DF2}" dt="2022-10-04T18:23:10.550" v="2736" actId="478"/>
          <ac:spMkLst>
            <pc:docMk/>
            <pc:sldMk cId="1874429225" sldId="3323"/>
            <ac:spMk id="49" creationId="{2B48D02F-3150-4637-812F-96BB50247841}"/>
          </ac:spMkLst>
        </pc:spChg>
        <pc:spChg chg="add del mod">
          <ac:chgData name="Bluedorn, John Christopher" userId="548257a3-b641-427b-a66d-c6de40b784ab" providerId="ADAL" clId="{328D5A6A-C5BE-4F32-9E11-71B70C622DF2}" dt="2022-10-04T18:23:10.550" v="2736" actId="478"/>
          <ac:spMkLst>
            <pc:docMk/>
            <pc:sldMk cId="1874429225" sldId="3323"/>
            <ac:spMk id="51" creationId="{2BC70AB2-5497-46FE-827D-1D2A7E863118}"/>
          </ac:spMkLst>
        </pc:spChg>
        <pc:spChg chg="add del mod">
          <ac:chgData name="Bluedorn, John Christopher" userId="548257a3-b641-427b-a66d-c6de40b784ab" providerId="ADAL" clId="{328D5A6A-C5BE-4F32-9E11-71B70C622DF2}" dt="2022-10-04T18:23:10.550" v="2736" actId="478"/>
          <ac:spMkLst>
            <pc:docMk/>
            <pc:sldMk cId="1874429225" sldId="3323"/>
            <ac:spMk id="53" creationId="{6CA581F7-3CA9-4709-88AE-083E07B20FCD}"/>
          </ac:spMkLst>
        </pc:spChg>
        <pc:spChg chg="add del mod">
          <ac:chgData name="Bluedorn, John Christopher" userId="548257a3-b641-427b-a66d-c6de40b784ab" providerId="ADAL" clId="{328D5A6A-C5BE-4F32-9E11-71B70C622DF2}" dt="2022-10-04T18:23:13.845" v="2737" actId="478"/>
          <ac:spMkLst>
            <pc:docMk/>
            <pc:sldMk cId="1874429225" sldId="3323"/>
            <ac:spMk id="55" creationId="{360D5298-72AF-4383-9D80-514BE2982B9E}"/>
          </ac:spMkLst>
        </pc:spChg>
        <pc:spChg chg="add mod">
          <ac:chgData name="Bluedorn, John Christopher" userId="548257a3-b641-427b-a66d-c6de40b784ab" providerId="ADAL" clId="{328D5A6A-C5BE-4F32-9E11-71B70C622DF2}" dt="2022-10-04T18:26:04.595" v="2755" actId="255"/>
          <ac:spMkLst>
            <pc:docMk/>
            <pc:sldMk cId="1874429225" sldId="3323"/>
            <ac:spMk id="65" creationId="{2B48D02F-3150-4637-812F-96BB50247841}"/>
          </ac:spMkLst>
        </pc:spChg>
        <pc:spChg chg="add mod">
          <ac:chgData name="Bluedorn, John Christopher" userId="548257a3-b641-427b-a66d-c6de40b784ab" providerId="ADAL" clId="{328D5A6A-C5BE-4F32-9E11-71B70C622DF2}" dt="2022-10-04T18:26:04.595" v="2755" actId="255"/>
          <ac:spMkLst>
            <pc:docMk/>
            <pc:sldMk cId="1874429225" sldId="3323"/>
            <ac:spMk id="67" creationId="{2BC70AB2-5497-46FE-827D-1D2A7E863118}"/>
          </ac:spMkLst>
        </pc:spChg>
        <pc:spChg chg="add mod">
          <ac:chgData name="Bluedorn, John Christopher" userId="548257a3-b641-427b-a66d-c6de40b784ab" providerId="ADAL" clId="{328D5A6A-C5BE-4F32-9E11-71B70C622DF2}" dt="2022-10-04T18:26:04.595" v="2755" actId="255"/>
          <ac:spMkLst>
            <pc:docMk/>
            <pc:sldMk cId="1874429225" sldId="3323"/>
            <ac:spMk id="69" creationId="{6CA581F7-3CA9-4709-88AE-083E07B20FCD}"/>
          </ac:spMkLst>
        </pc:spChg>
        <pc:spChg chg="add mod">
          <ac:chgData name="Bluedorn, John Christopher" userId="548257a3-b641-427b-a66d-c6de40b784ab" providerId="ADAL" clId="{328D5A6A-C5BE-4F32-9E11-71B70C622DF2}" dt="2022-10-04T18:26:04.595" v="2755" actId="255"/>
          <ac:spMkLst>
            <pc:docMk/>
            <pc:sldMk cId="1874429225" sldId="3323"/>
            <ac:spMk id="71" creationId="{360D5298-72AF-4383-9D80-514BE2982B9E}"/>
          </ac:spMkLst>
        </pc:spChg>
        <pc:grpChg chg="add mod">
          <ac:chgData name="Bluedorn, John Christopher" userId="548257a3-b641-427b-a66d-c6de40b784ab" providerId="ADAL" clId="{328D5A6A-C5BE-4F32-9E11-71B70C622DF2}" dt="2022-10-04T18:23:57.587" v="2742" actId="14100"/>
          <ac:grpSpMkLst>
            <pc:docMk/>
            <pc:sldMk cId="1874429225" sldId="3323"/>
            <ac:grpSpMk id="63" creationId="{23069819-4CF2-44F7-B762-6481E02DA5AB}"/>
          </ac:grpSpMkLst>
        </pc:grpChg>
        <pc:grpChg chg="add mod">
          <ac:chgData name="Bluedorn, John Christopher" userId="548257a3-b641-427b-a66d-c6de40b784ab" providerId="ADAL" clId="{328D5A6A-C5BE-4F32-9E11-71B70C622DF2}" dt="2022-10-04T18:26:10.565" v="2756" actId="1076"/>
          <ac:grpSpMkLst>
            <pc:docMk/>
            <pc:sldMk cId="1874429225" sldId="3323"/>
            <ac:grpSpMk id="72" creationId="{955620A3-4D7E-4AE7-BF3C-548BBF9D0E94}"/>
          </ac:grpSpMkLst>
        </pc:grpChg>
        <pc:graphicFrameChg chg="add del mod">
          <ac:chgData name="Bluedorn, John Christopher" userId="548257a3-b641-427b-a66d-c6de40b784ab" providerId="ADAL" clId="{328D5A6A-C5BE-4F32-9E11-71B70C622DF2}" dt="2022-10-04T18:20:19.263" v="2715"/>
          <ac:graphicFrameMkLst>
            <pc:docMk/>
            <pc:sldMk cId="1874429225" sldId="3323"/>
            <ac:graphicFrameMk id="2" creationId="{059178C8-AE70-4451-8D6E-DD24EE8963A6}"/>
          </ac:graphicFrameMkLst>
        </pc:graphicFrameChg>
        <pc:graphicFrameChg chg="add del mod">
          <ac:chgData name="Bluedorn, John Christopher" userId="548257a3-b641-427b-a66d-c6de40b784ab" providerId="ADAL" clId="{328D5A6A-C5BE-4F32-9E11-71B70C622DF2}" dt="2022-10-04T18:21:56.454" v="2726" actId="478"/>
          <ac:graphicFrameMkLst>
            <pc:docMk/>
            <pc:sldMk cId="1874429225" sldId="3323"/>
            <ac:graphicFrameMk id="3" creationId="{930E0DC3-1323-4D25-856C-5226AFD82464}"/>
          </ac:graphicFrameMkLst>
        </pc:graphicFrameChg>
        <pc:graphicFrameChg chg="add del mod">
          <ac:chgData name="Bluedorn, John Christopher" userId="548257a3-b641-427b-a66d-c6de40b784ab" providerId="ADAL" clId="{328D5A6A-C5BE-4F32-9E11-71B70C622DF2}" dt="2022-10-04T18:20:19.263" v="2715"/>
          <ac:graphicFrameMkLst>
            <pc:docMk/>
            <pc:sldMk cId="1874429225" sldId="3323"/>
            <ac:graphicFrameMk id="8" creationId="{C4F4A964-D7C9-4FC8-B044-5B46676B90BB}"/>
          </ac:graphicFrameMkLst>
        </pc:graphicFrameChg>
        <pc:graphicFrameChg chg="add del mod">
          <ac:chgData name="Bluedorn, John Christopher" userId="548257a3-b641-427b-a66d-c6de40b784ab" providerId="ADAL" clId="{328D5A6A-C5BE-4F32-9E11-71B70C622DF2}" dt="2022-10-04T18:20:19.263" v="2715"/>
          <ac:graphicFrameMkLst>
            <pc:docMk/>
            <pc:sldMk cId="1874429225" sldId="3323"/>
            <ac:graphicFrameMk id="9" creationId="{AD687A9D-5ACE-4A21-940A-02BA404E561F}"/>
          </ac:graphicFrameMkLst>
        </pc:graphicFrameChg>
        <pc:graphicFrameChg chg="add del mod">
          <ac:chgData name="Bluedorn, John Christopher" userId="548257a3-b641-427b-a66d-c6de40b784ab" providerId="ADAL" clId="{328D5A6A-C5BE-4F32-9E11-71B70C622DF2}" dt="2022-10-04T18:20:19.263" v="2715"/>
          <ac:graphicFrameMkLst>
            <pc:docMk/>
            <pc:sldMk cId="1874429225" sldId="3323"/>
            <ac:graphicFrameMk id="13" creationId="{DF822BBF-CEF0-46C5-AF1E-0072CDA5C161}"/>
          </ac:graphicFrameMkLst>
        </pc:graphicFrameChg>
        <pc:graphicFrameChg chg="add del mod">
          <ac:chgData name="Bluedorn, John Christopher" userId="548257a3-b641-427b-a66d-c6de40b784ab" providerId="ADAL" clId="{328D5A6A-C5BE-4F32-9E11-71B70C622DF2}" dt="2022-10-04T18:20:19.263" v="2715"/>
          <ac:graphicFrameMkLst>
            <pc:docMk/>
            <pc:sldMk cId="1874429225" sldId="3323"/>
            <ac:graphicFrameMk id="14" creationId="{E921F28A-3707-4F1B-8D6F-ACF2167A54BC}"/>
          </ac:graphicFrameMkLst>
        </pc:graphicFrameChg>
        <pc:graphicFrameChg chg="add mod">
          <ac:chgData name="Bluedorn, John Christopher" userId="548257a3-b641-427b-a66d-c6de40b784ab" providerId="ADAL" clId="{328D5A6A-C5BE-4F32-9E11-71B70C622DF2}" dt="2022-10-04T18:24:14.728" v="2745" actId="255"/>
          <ac:graphicFrameMkLst>
            <pc:docMk/>
            <pc:sldMk cId="1874429225" sldId="3323"/>
            <ac:graphicFrameMk id="31" creationId="{C4F4A964-D7C9-4FC8-B044-5B46676B90BB}"/>
          </ac:graphicFrameMkLst>
        </pc:graphicFrameChg>
        <pc:graphicFrameChg chg="add mod">
          <ac:chgData name="Bluedorn, John Christopher" userId="548257a3-b641-427b-a66d-c6de40b784ab" providerId="ADAL" clId="{328D5A6A-C5BE-4F32-9E11-71B70C622DF2}" dt="2022-10-04T18:24:29.626" v="2747" actId="255"/>
          <ac:graphicFrameMkLst>
            <pc:docMk/>
            <pc:sldMk cId="1874429225" sldId="3323"/>
            <ac:graphicFrameMk id="32" creationId="{AD687A9D-5ACE-4A21-940A-02BA404E561F}"/>
          </ac:graphicFrameMkLst>
        </pc:graphicFrameChg>
        <pc:graphicFrameChg chg="add mod">
          <ac:chgData name="Bluedorn, John Christopher" userId="548257a3-b641-427b-a66d-c6de40b784ab" providerId="ADAL" clId="{328D5A6A-C5BE-4F32-9E11-71B70C622DF2}" dt="2022-10-04T18:24:53.931" v="2751" actId="255"/>
          <ac:graphicFrameMkLst>
            <pc:docMk/>
            <pc:sldMk cId="1874429225" sldId="3323"/>
            <ac:graphicFrameMk id="33" creationId="{DF822BBF-CEF0-46C5-AF1E-0072CDA5C161}"/>
          </ac:graphicFrameMkLst>
        </pc:graphicFrameChg>
        <pc:graphicFrameChg chg="add mod">
          <ac:chgData name="Bluedorn, John Christopher" userId="548257a3-b641-427b-a66d-c6de40b784ab" providerId="ADAL" clId="{328D5A6A-C5BE-4F32-9E11-71B70C622DF2}" dt="2022-10-04T18:24:43.567" v="2749" actId="255"/>
          <ac:graphicFrameMkLst>
            <pc:docMk/>
            <pc:sldMk cId="1874429225" sldId="3323"/>
            <ac:graphicFrameMk id="34" creationId="{E921F28A-3707-4F1B-8D6F-ACF2167A54BC}"/>
          </ac:graphicFrameMkLst>
        </pc:graphicFrameChg>
        <pc:picChg chg="del">
          <ac:chgData name="Bluedorn, John Christopher" userId="548257a3-b641-427b-a66d-c6de40b784ab" providerId="ADAL" clId="{328D5A6A-C5BE-4F32-9E11-71B70C622DF2}" dt="2022-10-04T18:19:57.638" v="2709" actId="478"/>
          <ac:picMkLst>
            <pc:docMk/>
            <pc:sldMk cId="1874429225" sldId="3323"/>
            <ac:picMk id="6" creationId="{7F33A604-6939-4460-B85C-71568987A1E8}"/>
          </ac:picMkLst>
        </pc:picChg>
        <pc:cxnChg chg="add del mod">
          <ac:chgData name="Bluedorn, John Christopher" userId="548257a3-b641-427b-a66d-c6de40b784ab" providerId="ADAL" clId="{328D5A6A-C5BE-4F32-9E11-71B70C622DF2}" dt="2022-10-04T18:20:19.263" v="2715"/>
          <ac:cxnSpMkLst>
            <pc:docMk/>
            <pc:sldMk cId="1874429225" sldId="3323"/>
            <ac:cxnSpMk id="18" creationId="{D058A9AA-3714-4D51-BE99-238C3BF4D726}"/>
          </ac:cxnSpMkLst>
        </pc:cxnChg>
        <pc:cxnChg chg="add del mod">
          <ac:chgData name="Bluedorn, John Christopher" userId="548257a3-b641-427b-a66d-c6de40b784ab" providerId="ADAL" clId="{328D5A6A-C5BE-4F32-9E11-71B70C622DF2}" dt="2022-10-04T18:20:19.263" v="2715"/>
          <ac:cxnSpMkLst>
            <pc:docMk/>
            <pc:sldMk cId="1874429225" sldId="3323"/>
            <ac:cxnSpMk id="20" creationId="{F8F5067E-87E9-42A7-BC9E-4A4EF83A6204}"/>
          </ac:cxnSpMkLst>
        </pc:cxnChg>
        <pc:cxnChg chg="add del mod">
          <ac:chgData name="Bluedorn, John Christopher" userId="548257a3-b641-427b-a66d-c6de40b784ab" providerId="ADAL" clId="{328D5A6A-C5BE-4F32-9E11-71B70C622DF2}" dt="2022-10-04T18:20:19.263" v="2715"/>
          <ac:cxnSpMkLst>
            <pc:docMk/>
            <pc:sldMk cId="1874429225" sldId="3323"/>
            <ac:cxnSpMk id="23" creationId="{FDAE111A-AF1C-4581-9D68-89EE52DA95D9}"/>
          </ac:cxnSpMkLst>
        </pc:cxnChg>
        <pc:cxnChg chg="add del mod">
          <ac:chgData name="Bluedorn, John Christopher" userId="548257a3-b641-427b-a66d-c6de40b784ab" providerId="ADAL" clId="{328D5A6A-C5BE-4F32-9E11-71B70C622DF2}" dt="2022-10-04T18:20:19.263" v="2715"/>
          <ac:cxnSpMkLst>
            <pc:docMk/>
            <pc:sldMk cId="1874429225" sldId="3323"/>
            <ac:cxnSpMk id="25" creationId="{CF065719-AD11-4ABE-9979-E95057A80044}"/>
          </ac:cxnSpMkLst>
        </pc:cxnChg>
        <pc:cxnChg chg="add del mod">
          <ac:chgData name="Bluedorn, John Christopher" userId="548257a3-b641-427b-a66d-c6de40b784ab" providerId="ADAL" clId="{328D5A6A-C5BE-4F32-9E11-71B70C622DF2}" dt="2022-10-04T18:21:56.454" v="2726" actId="478"/>
          <ac:cxnSpMkLst>
            <pc:docMk/>
            <pc:sldMk cId="1874429225" sldId="3323"/>
            <ac:cxnSpMk id="40" creationId="{D058A9AA-3714-4D51-BE99-238C3BF4D726}"/>
          </ac:cxnSpMkLst>
        </pc:cxnChg>
        <pc:cxnChg chg="add del mod">
          <ac:chgData name="Bluedorn, John Christopher" userId="548257a3-b641-427b-a66d-c6de40b784ab" providerId="ADAL" clId="{328D5A6A-C5BE-4F32-9E11-71B70C622DF2}" dt="2022-10-04T18:21:56.454" v="2726" actId="478"/>
          <ac:cxnSpMkLst>
            <pc:docMk/>
            <pc:sldMk cId="1874429225" sldId="3323"/>
            <ac:cxnSpMk id="42" creationId="{F8F5067E-87E9-42A7-BC9E-4A4EF83A6204}"/>
          </ac:cxnSpMkLst>
        </pc:cxnChg>
        <pc:cxnChg chg="add del mod">
          <ac:chgData name="Bluedorn, John Christopher" userId="548257a3-b641-427b-a66d-c6de40b784ab" providerId="ADAL" clId="{328D5A6A-C5BE-4F32-9E11-71B70C622DF2}" dt="2022-10-04T18:21:56.454" v="2726" actId="478"/>
          <ac:cxnSpMkLst>
            <pc:docMk/>
            <pc:sldMk cId="1874429225" sldId="3323"/>
            <ac:cxnSpMk id="44" creationId="{FDAE111A-AF1C-4581-9D68-89EE52DA95D9}"/>
          </ac:cxnSpMkLst>
        </pc:cxnChg>
        <pc:cxnChg chg="add del mod">
          <ac:chgData name="Bluedorn, John Christopher" userId="548257a3-b641-427b-a66d-c6de40b784ab" providerId="ADAL" clId="{328D5A6A-C5BE-4F32-9E11-71B70C622DF2}" dt="2022-10-04T18:21:56.454" v="2726" actId="478"/>
          <ac:cxnSpMkLst>
            <pc:docMk/>
            <pc:sldMk cId="1874429225" sldId="3323"/>
            <ac:cxnSpMk id="46" creationId="{CF065719-AD11-4ABE-9979-E95057A80044}"/>
          </ac:cxnSpMkLst>
        </pc:cxnChg>
        <pc:cxnChg chg="add del mod">
          <ac:chgData name="Bluedorn, John Christopher" userId="548257a3-b641-427b-a66d-c6de40b784ab" providerId="ADAL" clId="{328D5A6A-C5BE-4F32-9E11-71B70C622DF2}" dt="2022-10-04T18:23:10.550" v="2736" actId="478"/>
          <ac:cxnSpMkLst>
            <pc:docMk/>
            <pc:sldMk cId="1874429225" sldId="3323"/>
            <ac:cxnSpMk id="48" creationId="{D058A9AA-3714-4D51-BE99-238C3BF4D726}"/>
          </ac:cxnSpMkLst>
        </pc:cxnChg>
        <pc:cxnChg chg="add del mod">
          <ac:chgData name="Bluedorn, John Christopher" userId="548257a3-b641-427b-a66d-c6de40b784ab" providerId="ADAL" clId="{328D5A6A-C5BE-4F32-9E11-71B70C622DF2}" dt="2022-10-04T18:23:10.550" v="2736" actId="478"/>
          <ac:cxnSpMkLst>
            <pc:docMk/>
            <pc:sldMk cId="1874429225" sldId="3323"/>
            <ac:cxnSpMk id="50" creationId="{F8F5067E-87E9-42A7-BC9E-4A4EF83A6204}"/>
          </ac:cxnSpMkLst>
        </pc:cxnChg>
        <pc:cxnChg chg="add del mod">
          <ac:chgData name="Bluedorn, John Christopher" userId="548257a3-b641-427b-a66d-c6de40b784ab" providerId="ADAL" clId="{328D5A6A-C5BE-4F32-9E11-71B70C622DF2}" dt="2022-10-04T18:23:10.550" v="2736" actId="478"/>
          <ac:cxnSpMkLst>
            <pc:docMk/>
            <pc:sldMk cId="1874429225" sldId="3323"/>
            <ac:cxnSpMk id="52" creationId="{FDAE111A-AF1C-4581-9D68-89EE52DA95D9}"/>
          </ac:cxnSpMkLst>
        </pc:cxnChg>
        <pc:cxnChg chg="add del mod">
          <ac:chgData name="Bluedorn, John Christopher" userId="548257a3-b641-427b-a66d-c6de40b784ab" providerId="ADAL" clId="{328D5A6A-C5BE-4F32-9E11-71B70C622DF2}" dt="2022-10-04T18:23:10.550" v="2736" actId="478"/>
          <ac:cxnSpMkLst>
            <pc:docMk/>
            <pc:sldMk cId="1874429225" sldId="3323"/>
            <ac:cxnSpMk id="54" creationId="{CF065719-AD11-4ABE-9979-E95057A80044}"/>
          </ac:cxnSpMkLst>
        </pc:cxnChg>
        <pc:cxnChg chg="add mod">
          <ac:chgData name="Bluedorn, John Christopher" userId="548257a3-b641-427b-a66d-c6de40b784ab" providerId="ADAL" clId="{328D5A6A-C5BE-4F32-9E11-71B70C622DF2}" dt="2022-10-04T18:23:44.523" v="2740" actId="164"/>
          <ac:cxnSpMkLst>
            <pc:docMk/>
            <pc:sldMk cId="1874429225" sldId="3323"/>
            <ac:cxnSpMk id="64" creationId="{D058A9AA-3714-4D51-BE99-238C3BF4D726}"/>
          </ac:cxnSpMkLst>
        </pc:cxnChg>
        <pc:cxnChg chg="add mod">
          <ac:chgData name="Bluedorn, John Christopher" userId="548257a3-b641-427b-a66d-c6de40b784ab" providerId="ADAL" clId="{328D5A6A-C5BE-4F32-9E11-71B70C622DF2}" dt="2022-10-04T18:23:44.523" v="2740" actId="164"/>
          <ac:cxnSpMkLst>
            <pc:docMk/>
            <pc:sldMk cId="1874429225" sldId="3323"/>
            <ac:cxnSpMk id="66" creationId="{F8F5067E-87E9-42A7-BC9E-4A4EF83A6204}"/>
          </ac:cxnSpMkLst>
        </pc:cxnChg>
        <pc:cxnChg chg="add mod">
          <ac:chgData name="Bluedorn, John Christopher" userId="548257a3-b641-427b-a66d-c6de40b784ab" providerId="ADAL" clId="{328D5A6A-C5BE-4F32-9E11-71B70C622DF2}" dt="2022-10-04T18:23:44.523" v="2740" actId="164"/>
          <ac:cxnSpMkLst>
            <pc:docMk/>
            <pc:sldMk cId="1874429225" sldId="3323"/>
            <ac:cxnSpMk id="68" creationId="{FDAE111A-AF1C-4581-9D68-89EE52DA95D9}"/>
          </ac:cxnSpMkLst>
        </pc:cxnChg>
        <pc:cxnChg chg="add mod">
          <ac:chgData name="Bluedorn, John Christopher" userId="548257a3-b641-427b-a66d-c6de40b784ab" providerId="ADAL" clId="{328D5A6A-C5BE-4F32-9E11-71B70C622DF2}" dt="2022-10-04T18:23:44.523" v="2740" actId="164"/>
          <ac:cxnSpMkLst>
            <pc:docMk/>
            <pc:sldMk cId="1874429225" sldId="3323"/>
            <ac:cxnSpMk id="70" creationId="{CF065719-AD11-4ABE-9979-E95057A80044}"/>
          </ac:cxnSpMkLst>
        </pc:cxnChg>
      </pc:sldChg>
      <pc:sldChg chg="del">
        <pc:chgData name="Bluedorn, John Christopher" userId="548257a3-b641-427b-a66d-c6de40b784ab" providerId="ADAL" clId="{328D5A6A-C5BE-4F32-9E11-71B70C622DF2}" dt="2022-10-04T17:52:08.094" v="1958" actId="2696"/>
        <pc:sldMkLst>
          <pc:docMk/>
          <pc:sldMk cId="338014504" sldId="3329"/>
        </pc:sldMkLst>
      </pc:sldChg>
      <pc:sldChg chg="del">
        <pc:chgData name="Bluedorn, John Christopher" userId="548257a3-b641-427b-a66d-c6de40b784ab" providerId="ADAL" clId="{328D5A6A-C5BE-4F32-9E11-71B70C622DF2}" dt="2022-10-04T17:52:16.759" v="1959" actId="47"/>
        <pc:sldMkLst>
          <pc:docMk/>
          <pc:sldMk cId="4038770371" sldId="333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ntlmonetaryfund-my.sharepoint.com/personal/jbluedorn_imf_org/Documents/Wages%20Labor%20and%20Prices/2.%20Drafts/2.%20Main%20Text%20and%20Annex/4.%20For%20Publication/ChartPack.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626260640067"/>
          <c:y val="3.7617501749575476E-2"/>
          <c:w val="0.7881856368322363"/>
          <c:h val="0.83877700929273102"/>
        </c:manualLayout>
      </c:layout>
      <c:areaChart>
        <c:grouping val="stacked"/>
        <c:varyColors val="0"/>
        <c:ser>
          <c:idx val="6"/>
          <c:order val="0"/>
          <c:tx>
            <c:strRef>
              <c:f>'D_2.2'!$B$3</c:f>
              <c:strCache>
                <c:ptCount val="1"/>
                <c:pt idx="0">
                  <c:v>Minimum</c:v>
                </c:pt>
              </c:strCache>
            </c:strRef>
          </c:tx>
          <c:spPr>
            <a:noFill/>
            <a:ln w="3175">
              <a:noFill/>
            </a:ln>
            <a:effectLst/>
          </c:spPr>
          <c:cat>
            <c:numRef>
              <c:f>'D_2.2'!$F$4:$F$18</c:f>
              <c:numCache>
                <c:formatCode>General</c:formatCode>
                <c:ptCount val="15"/>
                <c:pt idx="0" formatCode="0">
                  <c:v>-3</c:v>
                </c:pt>
                <c:pt idx="3" formatCode="0">
                  <c:v>0</c:v>
                </c:pt>
                <c:pt idx="6" formatCode="0">
                  <c:v>3</c:v>
                </c:pt>
                <c:pt idx="9" formatCode="0">
                  <c:v>6</c:v>
                </c:pt>
                <c:pt idx="12" formatCode="0">
                  <c:v>9</c:v>
                </c:pt>
                <c:pt idx="14" formatCode="0">
                  <c:v>11</c:v>
                </c:pt>
              </c:numCache>
            </c:numRef>
          </c:cat>
          <c:val>
            <c:numRef>
              <c:f>'D_2.2'!$B$4:$B$18</c:f>
              <c:numCache>
                <c:formatCode>0.0000</c:formatCode>
                <c:ptCount val="15"/>
                <c:pt idx="0">
                  <c:v>-2.7308902740478516</c:v>
                </c:pt>
                <c:pt idx="1">
                  <c:v>-1.9930670261383057</c:v>
                </c:pt>
                <c:pt idx="2">
                  <c:v>-0.74397063255310059</c:v>
                </c:pt>
                <c:pt idx="3">
                  <c:v>0</c:v>
                </c:pt>
                <c:pt idx="4">
                  <c:v>-0.66145133972167969</c:v>
                </c:pt>
                <c:pt idx="5">
                  <c:v>-1.3323731422424316</c:v>
                </c:pt>
                <c:pt idx="6">
                  <c:v>-1.9932265281677246</c:v>
                </c:pt>
                <c:pt idx="7">
                  <c:v>-2.1410140991210938</c:v>
                </c:pt>
                <c:pt idx="8">
                  <c:v>-2.2174208164215088</c:v>
                </c:pt>
                <c:pt idx="9">
                  <c:v>-2.6881613731384277</c:v>
                </c:pt>
                <c:pt idx="10">
                  <c:v>-2.3844203948974609</c:v>
                </c:pt>
                <c:pt idx="11">
                  <c:v>-3.1118154525756836</c:v>
                </c:pt>
                <c:pt idx="12">
                  <c:v>-2.7109971046447754</c:v>
                </c:pt>
                <c:pt idx="13">
                  <c:v>-3.1821024417877197</c:v>
                </c:pt>
                <c:pt idx="14">
                  <c:v>-3.5876290798187256</c:v>
                </c:pt>
              </c:numCache>
            </c:numRef>
          </c:val>
          <c:extLst>
            <c:ext xmlns:c16="http://schemas.microsoft.com/office/drawing/2014/chart" uri="{C3380CC4-5D6E-409C-BE32-E72D297353CC}">
              <c16:uniqueId val="{00000000-474D-490B-8390-ECBEBAD87500}"/>
            </c:ext>
          </c:extLst>
        </c:ser>
        <c:ser>
          <c:idx val="5"/>
          <c:order val="1"/>
          <c:tx>
            <c:strRef>
              <c:f>'D_2.2'!$H$3</c:f>
              <c:strCache>
                <c:ptCount val="1"/>
                <c:pt idx="0">
                  <c:v>diff</c:v>
                </c:pt>
              </c:strCache>
            </c:strRef>
          </c:tx>
          <c:spPr>
            <a:solidFill>
              <a:srgbClr val="0062AF">
                <a:alpha val="30000"/>
              </a:srgbClr>
            </a:solidFill>
            <a:ln w="25400">
              <a:noFill/>
            </a:ln>
            <a:effectLst/>
          </c:spPr>
          <c:cat>
            <c:numRef>
              <c:f>'D_2.2'!$F$4:$F$18</c:f>
              <c:numCache>
                <c:formatCode>General</c:formatCode>
                <c:ptCount val="15"/>
                <c:pt idx="0" formatCode="0">
                  <c:v>-3</c:v>
                </c:pt>
                <c:pt idx="3" formatCode="0">
                  <c:v>0</c:v>
                </c:pt>
                <c:pt idx="6" formatCode="0">
                  <c:v>3</c:v>
                </c:pt>
                <c:pt idx="9" formatCode="0">
                  <c:v>6</c:v>
                </c:pt>
                <c:pt idx="12" formatCode="0">
                  <c:v>9</c:v>
                </c:pt>
                <c:pt idx="14" formatCode="0">
                  <c:v>11</c:v>
                </c:pt>
              </c:numCache>
            </c:numRef>
          </c:cat>
          <c:val>
            <c:numRef>
              <c:f>'D_2.2'!$H$4:$H$18</c:f>
              <c:numCache>
                <c:formatCode>0.000</c:formatCode>
                <c:ptCount val="15"/>
                <c:pt idx="0">
                  <c:v>2.2037943601608276</c:v>
                </c:pt>
                <c:pt idx="1">
                  <c:v>1.7999198436737061</c:v>
                </c:pt>
                <c:pt idx="2">
                  <c:v>0.6423637866973877</c:v>
                </c:pt>
                <c:pt idx="3">
                  <c:v>0</c:v>
                </c:pt>
                <c:pt idx="4">
                  <c:v>1.4430575370788574</c:v>
                </c:pt>
                <c:pt idx="5">
                  <c:v>2.3436582088470459</c:v>
                </c:pt>
                <c:pt idx="6">
                  <c:v>2.8860580921173096</c:v>
                </c:pt>
                <c:pt idx="7">
                  <c:v>2.2766149044036865</c:v>
                </c:pt>
                <c:pt idx="8">
                  <c:v>2.6437404155731201</c:v>
                </c:pt>
                <c:pt idx="9">
                  <c:v>3.1023190021514893</c:v>
                </c:pt>
                <c:pt idx="10">
                  <c:v>2.890589714050293</c:v>
                </c:pt>
                <c:pt idx="11">
                  <c:v>3.9238367080688477</c:v>
                </c:pt>
                <c:pt idx="12">
                  <c:v>3.2982707023620605</c:v>
                </c:pt>
                <c:pt idx="13">
                  <c:v>3.8132963180541992</c:v>
                </c:pt>
                <c:pt idx="14">
                  <c:v>4.4192054271697998</c:v>
                </c:pt>
              </c:numCache>
            </c:numRef>
          </c:val>
          <c:extLst>
            <c:ext xmlns:c16="http://schemas.microsoft.com/office/drawing/2014/chart" uri="{C3380CC4-5D6E-409C-BE32-E72D297353CC}">
              <c16:uniqueId val="{00000001-474D-490B-8390-ECBEBAD87500}"/>
            </c:ext>
          </c:extLst>
        </c:ser>
        <c:dLbls>
          <c:showLegendKey val="0"/>
          <c:showVal val="0"/>
          <c:showCatName val="0"/>
          <c:showSerName val="0"/>
          <c:showPercent val="0"/>
          <c:showBubbleSize val="0"/>
        </c:dLbls>
        <c:axId val="1814156383"/>
        <c:axId val="1814155135"/>
      </c:areaChart>
      <c:lineChart>
        <c:grouping val="standard"/>
        <c:varyColors val="0"/>
        <c:ser>
          <c:idx val="0"/>
          <c:order val="2"/>
          <c:tx>
            <c:strRef>
              <c:f>'D_2.2'!$C$3</c:f>
              <c:strCache>
                <c:ptCount val="1"/>
                <c:pt idx="0">
                  <c:v>Median</c:v>
                </c:pt>
              </c:strCache>
            </c:strRef>
          </c:tx>
          <c:spPr>
            <a:ln w="12700" cap="rnd">
              <a:solidFill>
                <a:srgbClr val="0062AF"/>
              </a:solidFill>
              <a:round/>
            </a:ln>
            <a:effectLst/>
          </c:spPr>
          <c:marker>
            <c:symbol val="none"/>
          </c:marker>
          <c:cat>
            <c:numRef>
              <c:f>'D_2.2'!$F$4:$F$18</c:f>
              <c:numCache>
                <c:formatCode>General</c:formatCode>
                <c:ptCount val="15"/>
                <c:pt idx="0" formatCode="0">
                  <c:v>-3</c:v>
                </c:pt>
                <c:pt idx="3" formatCode="0">
                  <c:v>0</c:v>
                </c:pt>
                <c:pt idx="6" formatCode="0">
                  <c:v>3</c:v>
                </c:pt>
                <c:pt idx="9" formatCode="0">
                  <c:v>6</c:v>
                </c:pt>
                <c:pt idx="12" formatCode="0">
                  <c:v>9</c:v>
                </c:pt>
                <c:pt idx="14" formatCode="0">
                  <c:v>11</c:v>
                </c:pt>
              </c:numCache>
            </c:numRef>
          </c:cat>
          <c:val>
            <c:numRef>
              <c:f>'D_2.2'!$C$4:$C$18</c:f>
              <c:numCache>
                <c:formatCode>0.0000</c:formatCode>
                <c:ptCount val="15"/>
                <c:pt idx="0">
                  <c:v>-1.4596124887466431</c:v>
                </c:pt>
                <c:pt idx="1">
                  <c:v>-0.89444565773010254</c:v>
                </c:pt>
                <c:pt idx="2">
                  <c:v>-0.41018831729888916</c:v>
                </c:pt>
                <c:pt idx="3">
                  <c:v>0</c:v>
                </c:pt>
                <c:pt idx="4">
                  <c:v>-9.9225223064422607E-2</c:v>
                </c:pt>
                <c:pt idx="5">
                  <c:v>5.4037213325500488E-2</c:v>
                </c:pt>
                <c:pt idx="6">
                  <c:v>-0.31753110885620117</c:v>
                </c:pt>
                <c:pt idx="7">
                  <c:v>-0.50332927703857422</c:v>
                </c:pt>
                <c:pt idx="8">
                  <c:v>-0.54025864601135254</c:v>
                </c:pt>
                <c:pt idx="9">
                  <c:v>-0.68650376796722412</c:v>
                </c:pt>
                <c:pt idx="10">
                  <c:v>-0.86536777019500732</c:v>
                </c:pt>
                <c:pt idx="11">
                  <c:v>-0.92026931047439575</c:v>
                </c:pt>
                <c:pt idx="12">
                  <c:v>-0.79919135570526123</c:v>
                </c:pt>
                <c:pt idx="13">
                  <c:v>-1.2181015014648438</c:v>
                </c:pt>
                <c:pt idx="14">
                  <c:v>-1.1115884780883789</c:v>
                </c:pt>
              </c:numCache>
            </c:numRef>
          </c:val>
          <c:smooth val="0"/>
          <c:extLst>
            <c:ext xmlns:c16="http://schemas.microsoft.com/office/drawing/2014/chart" uri="{C3380CC4-5D6E-409C-BE32-E72D297353CC}">
              <c16:uniqueId val="{00000002-474D-490B-8390-ECBEBAD87500}"/>
            </c:ext>
          </c:extLst>
        </c:ser>
        <c:ser>
          <c:idx val="1"/>
          <c:order val="3"/>
          <c:tx>
            <c:strRef>
              <c:f>'D_2.2'!$D$3</c:f>
              <c:strCache>
                <c:ptCount val="1"/>
                <c:pt idx="0">
                  <c:v>(p 50) dpct_yoy_cpi_norm_usa79</c:v>
                </c:pt>
              </c:strCache>
            </c:strRef>
          </c:tx>
          <c:spPr>
            <a:ln w="12700" cap="rnd">
              <a:solidFill>
                <a:srgbClr val="AA1F4C"/>
              </a:solidFill>
              <a:round/>
            </a:ln>
            <a:effectLst/>
          </c:spPr>
          <c:marker>
            <c:symbol val="none"/>
          </c:marker>
          <c:cat>
            <c:numRef>
              <c:f>'D_2.2'!$F$4:$F$18</c:f>
              <c:numCache>
                <c:formatCode>General</c:formatCode>
                <c:ptCount val="15"/>
                <c:pt idx="0" formatCode="0">
                  <c:v>-3</c:v>
                </c:pt>
                <c:pt idx="3" formatCode="0">
                  <c:v>0</c:v>
                </c:pt>
                <c:pt idx="6" formatCode="0">
                  <c:v>3</c:v>
                </c:pt>
                <c:pt idx="9" formatCode="0">
                  <c:v>6</c:v>
                </c:pt>
                <c:pt idx="12" formatCode="0">
                  <c:v>9</c:v>
                </c:pt>
                <c:pt idx="14" formatCode="0">
                  <c:v>11</c:v>
                </c:pt>
              </c:numCache>
            </c:numRef>
          </c:cat>
          <c:val>
            <c:numRef>
              <c:f>'D_2.2'!$D$4:$D$18</c:f>
              <c:numCache>
                <c:formatCode>0.0000</c:formatCode>
                <c:ptCount val="15"/>
                <c:pt idx="0">
                  <c:v>-2.7308902740478516</c:v>
                </c:pt>
                <c:pt idx="1">
                  <c:v>-1.825373649597168</c:v>
                </c:pt>
                <c:pt idx="2">
                  <c:v>-0.97173213958740234</c:v>
                </c:pt>
                <c:pt idx="3">
                  <c:v>0</c:v>
                </c:pt>
                <c:pt idx="4">
                  <c:v>0.9681854248046875</c:v>
                </c:pt>
                <c:pt idx="5">
                  <c:v>1.8870744705200195</c:v>
                </c:pt>
                <c:pt idx="6">
                  <c:v>3.4551143646240234</c:v>
                </c:pt>
                <c:pt idx="7">
                  <c:v>3.670872688293457</c:v>
                </c:pt>
                <c:pt idx="8">
                  <c:v>2.1804132461547852</c:v>
                </c:pt>
                <c:pt idx="9">
                  <c:v>1.7834501266479492</c:v>
                </c:pt>
                <c:pt idx="10">
                  <c:v>0.50616931915283203</c:v>
                </c:pt>
                <c:pt idx="11">
                  <c:v>-0.88138866424560547</c:v>
                </c:pt>
                <c:pt idx="12">
                  <c:v>9.812164306640625E-2</c:v>
                </c:pt>
                <c:pt idx="13">
                  <c:v>-1.1717376708984375</c:v>
                </c:pt>
                <c:pt idx="14">
                  <c:v>-3.1734108924865723</c:v>
                </c:pt>
              </c:numCache>
            </c:numRef>
          </c:val>
          <c:smooth val="0"/>
          <c:extLst>
            <c:ext xmlns:c16="http://schemas.microsoft.com/office/drawing/2014/chart" uri="{C3380CC4-5D6E-409C-BE32-E72D297353CC}">
              <c16:uniqueId val="{00000003-474D-490B-8390-ECBEBAD87500}"/>
            </c:ext>
          </c:extLst>
        </c:ser>
        <c:ser>
          <c:idx val="3"/>
          <c:order val="4"/>
          <c:tx>
            <c:strRef>
              <c:f>'D_2.2'!$E$3</c:f>
              <c:strCache>
                <c:ptCount val="1"/>
                <c:pt idx="0">
                  <c:v>(mean) dpct_yoy_cpi_norm_pan</c:v>
                </c:pt>
              </c:strCache>
            </c:strRef>
          </c:tx>
          <c:spPr>
            <a:ln w="12700" cap="rnd">
              <a:solidFill>
                <a:srgbClr val="F5BD47"/>
              </a:solidFill>
              <a:round/>
            </a:ln>
            <a:effectLst/>
          </c:spPr>
          <c:marker>
            <c:symbol val="none"/>
          </c:marker>
          <c:cat>
            <c:numRef>
              <c:f>'D_2.2'!$F$4:$F$18</c:f>
              <c:numCache>
                <c:formatCode>General</c:formatCode>
                <c:ptCount val="15"/>
                <c:pt idx="0" formatCode="0">
                  <c:v>-3</c:v>
                </c:pt>
                <c:pt idx="3" formatCode="0">
                  <c:v>0</c:v>
                </c:pt>
                <c:pt idx="6" formatCode="0">
                  <c:v>3</c:v>
                </c:pt>
                <c:pt idx="9" formatCode="0">
                  <c:v>6</c:v>
                </c:pt>
                <c:pt idx="12" formatCode="0">
                  <c:v>9</c:v>
                </c:pt>
                <c:pt idx="14" formatCode="0">
                  <c:v>11</c:v>
                </c:pt>
              </c:numCache>
            </c:numRef>
          </c:cat>
          <c:val>
            <c:numRef>
              <c:f>'D_2.2'!$E$4:$E$18</c:f>
              <c:numCache>
                <c:formatCode>0.0000</c:formatCode>
                <c:ptCount val="15"/>
                <c:pt idx="0">
                  <c:v>-2.9010207653045654</c:v>
                </c:pt>
                <c:pt idx="1">
                  <c:v>-1.5689303874969482</c:v>
                </c:pt>
                <c:pt idx="2">
                  <c:v>-0.87223756313323975</c:v>
                </c:pt>
                <c:pt idx="3">
                  <c:v>0</c:v>
                </c:pt>
              </c:numCache>
            </c:numRef>
          </c:val>
          <c:smooth val="0"/>
          <c:extLst>
            <c:ext xmlns:c16="http://schemas.microsoft.com/office/drawing/2014/chart" uri="{C3380CC4-5D6E-409C-BE32-E72D297353CC}">
              <c16:uniqueId val="{00000004-474D-490B-8390-ECBEBAD87500}"/>
            </c:ext>
          </c:extLst>
        </c:ser>
        <c:ser>
          <c:idx val="2"/>
          <c:order val="5"/>
          <c:tx>
            <c:strRef>
              <c:f>'D_2.2'!$G$3</c:f>
              <c:strCache>
                <c:ptCount val="1"/>
                <c:pt idx="0">
                  <c:v>level</c:v>
                </c:pt>
              </c:strCache>
            </c:strRef>
          </c:tx>
          <c:spPr>
            <a:ln w="3175" cap="rnd">
              <a:solidFill>
                <a:schemeClr val="tx1"/>
              </a:solidFill>
              <a:round/>
            </a:ln>
            <a:effectLst/>
          </c:spPr>
          <c:marker>
            <c:symbol val="none"/>
          </c:marker>
          <c:cat>
            <c:numRef>
              <c:f>'D_2.2'!$F$4:$F$18</c:f>
              <c:numCache>
                <c:formatCode>General</c:formatCode>
                <c:ptCount val="15"/>
                <c:pt idx="0" formatCode="0">
                  <c:v>-3</c:v>
                </c:pt>
                <c:pt idx="3" formatCode="0">
                  <c:v>0</c:v>
                </c:pt>
                <c:pt idx="6" formatCode="0">
                  <c:v>3</c:v>
                </c:pt>
                <c:pt idx="9" formatCode="0">
                  <c:v>6</c:v>
                </c:pt>
                <c:pt idx="12" formatCode="0">
                  <c:v>9</c:v>
                </c:pt>
                <c:pt idx="14" formatCode="0">
                  <c:v>11</c:v>
                </c:pt>
              </c:numCache>
            </c:numRef>
          </c:cat>
          <c:val>
            <c:numRef>
              <c:f>'D_2.2'!$G$4:$G$18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c:ext xmlns:c16="http://schemas.microsoft.com/office/drawing/2014/chart" uri="{C3380CC4-5D6E-409C-BE32-E72D297353CC}">
              <c16:uniqueId val="{00000005-474D-490B-8390-ECBEBAD87500}"/>
            </c:ext>
          </c:extLst>
        </c:ser>
        <c:dLbls>
          <c:showLegendKey val="0"/>
          <c:showVal val="0"/>
          <c:showCatName val="0"/>
          <c:showSerName val="0"/>
          <c:showPercent val="0"/>
          <c:showBubbleSize val="0"/>
        </c:dLbls>
        <c:marker val="1"/>
        <c:smooth val="0"/>
        <c:axId val="1814156383"/>
        <c:axId val="1814155135"/>
      </c:lineChart>
      <c:catAx>
        <c:axId val="1814156383"/>
        <c:scaling>
          <c:orientation val="minMax"/>
        </c:scaling>
        <c:delete val="0"/>
        <c:axPos val="b"/>
        <c:numFmt formatCode="#,##0;\–#,##0" sourceLinked="0"/>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5135"/>
        <c:crossesAt val="-4"/>
        <c:auto val="1"/>
        <c:lblAlgn val="ctr"/>
        <c:lblOffset val="0"/>
        <c:tickMarkSkip val="1"/>
        <c:noMultiLvlLbl val="0"/>
      </c:catAx>
      <c:valAx>
        <c:axId val="1814155135"/>
        <c:scaling>
          <c:orientation val="minMax"/>
        </c:scaling>
        <c:delete val="0"/>
        <c:axPos val="l"/>
        <c:numFmt formatCode="#,##0;\–#,##0" sourceLinked="0"/>
        <c:majorTickMark val="none"/>
        <c:minorTickMark val="none"/>
        <c:tickLblPos val="nextTo"/>
        <c:spPr>
          <a:noFill/>
          <a:ln w="6350">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63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99669733653086E-2"/>
          <c:y val="3.2287665533419302E-2"/>
          <c:w val="0.85772285536430581"/>
          <c:h val="0.8410868597537422"/>
        </c:manualLayout>
      </c:layout>
      <c:lineChart>
        <c:grouping val="standard"/>
        <c:varyColors val="0"/>
        <c:ser>
          <c:idx val="1"/>
          <c:order val="0"/>
          <c:tx>
            <c:strRef>
              <c:f>'D_2.9'!$Z$3</c:f>
              <c:strCache>
                <c:ptCount val="1"/>
                <c:pt idx="0">
                  <c:v>AL fully adaptive</c:v>
                </c:pt>
              </c:strCache>
            </c:strRef>
          </c:tx>
          <c:spPr>
            <a:ln w="12700" cap="rnd">
              <a:solidFill>
                <a:srgbClr val="AA1F4C"/>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'D_2.9'!$Z$4:$Z$16</c:f>
              <c:numCache>
                <c:formatCode>0.00</c:formatCode>
                <c:ptCount val="13"/>
                <c:pt idx="1">
                  <c:v>7.9968017000000002E-2</c:v>
                </c:pt>
                <c:pt idx="2">
                  <c:v>0.17999999999999994</c:v>
                </c:pt>
                <c:pt idx="3">
                  <c:v>0.83000000000000007</c:v>
                </c:pt>
                <c:pt idx="4">
                  <c:v>2.7</c:v>
                </c:pt>
                <c:pt idx="5">
                  <c:v>3.4</c:v>
                </c:pt>
                <c:pt idx="6">
                  <c:v>3.65</c:v>
                </c:pt>
                <c:pt idx="7">
                  <c:v>3.9</c:v>
                </c:pt>
                <c:pt idx="8">
                  <c:v>3.9000000000000004</c:v>
                </c:pt>
                <c:pt idx="9">
                  <c:v>3.8000000000000003</c:v>
                </c:pt>
                <c:pt idx="10">
                  <c:v>3.8</c:v>
                </c:pt>
                <c:pt idx="11">
                  <c:v>3.55</c:v>
                </c:pt>
                <c:pt idx="12">
                  <c:v>3.55</c:v>
                </c:pt>
              </c:numCache>
            </c:numRef>
          </c:val>
          <c:smooth val="0"/>
          <c:extLst>
            <c:ext xmlns:c16="http://schemas.microsoft.com/office/drawing/2014/chart" uri="{C3380CC4-5D6E-409C-BE32-E72D297353CC}">
              <c16:uniqueId val="{00000000-D008-433A-901C-9F8A1DCC478B}"/>
            </c:ext>
          </c:extLst>
        </c:ser>
        <c:ser>
          <c:idx val="0"/>
          <c:order val="1"/>
          <c:tx>
            <c:strRef>
              <c:f>'D_2.9'!$Y$3</c:f>
              <c:strCache>
                <c:ptCount val="1"/>
                <c:pt idx="0">
                  <c:v>AL baseline</c:v>
                </c:pt>
              </c:strCache>
            </c:strRef>
          </c:tx>
          <c:spPr>
            <a:ln w="12700" cap="rnd">
              <a:solidFill>
                <a:srgbClr val="0062AF"/>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'D_2.9'!$Y$4:$Y$16</c:f>
              <c:numCache>
                <c:formatCode>0.00</c:formatCode>
                <c:ptCount val="13"/>
                <c:pt idx="1">
                  <c:v>7.9968017000000002E-2</c:v>
                </c:pt>
                <c:pt idx="2">
                  <c:v>0.17999999999999994</c:v>
                </c:pt>
                <c:pt idx="3">
                  <c:v>0.83</c:v>
                </c:pt>
                <c:pt idx="4">
                  <c:v>2.7</c:v>
                </c:pt>
                <c:pt idx="5">
                  <c:v>3.4</c:v>
                </c:pt>
                <c:pt idx="6">
                  <c:v>3.65</c:v>
                </c:pt>
                <c:pt idx="7">
                  <c:v>3.9</c:v>
                </c:pt>
                <c:pt idx="8">
                  <c:v>3.9</c:v>
                </c:pt>
                <c:pt idx="9">
                  <c:v>3.8</c:v>
                </c:pt>
                <c:pt idx="10">
                  <c:v>3.8</c:v>
                </c:pt>
                <c:pt idx="11">
                  <c:v>3.55</c:v>
                </c:pt>
                <c:pt idx="12">
                  <c:v>3.55</c:v>
                </c:pt>
              </c:numCache>
            </c:numRef>
          </c:val>
          <c:smooth val="0"/>
          <c:extLst>
            <c:ext xmlns:c16="http://schemas.microsoft.com/office/drawing/2014/chart" uri="{C3380CC4-5D6E-409C-BE32-E72D297353CC}">
              <c16:uniqueId val="{00000001-D008-433A-901C-9F8A1DCC478B}"/>
            </c:ext>
          </c:extLst>
        </c:ser>
        <c:ser>
          <c:idx val="4"/>
          <c:order val="2"/>
          <c:tx>
            <c:strRef>
              <c:f>'D_2.9'!$X$3</c:f>
              <c:strCache>
                <c:ptCount val="1"/>
                <c:pt idx="0">
                  <c:v>Rational expectations</c:v>
                </c:pt>
              </c:strCache>
            </c:strRef>
          </c:tx>
          <c:spPr>
            <a:ln w="12700" cap="rnd">
              <a:solidFill>
                <a:schemeClr val="tx1"/>
              </a:solidFill>
              <a:prstDash val="dash"/>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'D_2.9'!$X$4:$X$16</c:f>
              <c:numCache>
                <c:formatCode>0.00</c:formatCode>
                <c:ptCount val="13"/>
                <c:pt idx="1">
                  <c:v>7.9968016999999128E-2</c:v>
                </c:pt>
                <c:pt idx="2">
                  <c:v>0.1800000000000043</c:v>
                </c:pt>
                <c:pt idx="3">
                  <c:v>0.83000000000001239</c:v>
                </c:pt>
                <c:pt idx="4">
                  <c:v>2.6999999999999806</c:v>
                </c:pt>
                <c:pt idx="5">
                  <c:v>3.400000000000059</c:v>
                </c:pt>
                <c:pt idx="6">
                  <c:v>3.6500000000000608</c:v>
                </c:pt>
                <c:pt idx="7">
                  <c:v>3.900000000000063</c:v>
                </c:pt>
                <c:pt idx="8">
                  <c:v>3.900000000000063</c:v>
                </c:pt>
                <c:pt idx="9">
                  <c:v>3.8000000000000669</c:v>
                </c:pt>
                <c:pt idx="10">
                  <c:v>3.8000000000000669</c:v>
                </c:pt>
                <c:pt idx="11">
                  <c:v>3.5500000000000589</c:v>
                </c:pt>
                <c:pt idx="12">
                  <c:v>3.5500000000000589</c:v>
                </c:pt>
              </c:numCache>
            </c:numRef>
          </c:val>
          <c:smooth val="0"/>
          <c:extLst>
            <c:ext xmlns:c16="http://schemas.microsoft.com/office/drawing/2014/chart" uri="{C3380CC4-5D6E-409C-BE32-E72D297353CC}">
              <c16:uniqueId val="{00000002-D008-433A-901C-9F8A1DCC478B}"/>
            </c:ext>
          </c:extLst>
        </c:ser>
        <c:dLbls>
          <c:showLegendKey val="0"/>
          <c:showVal val="0"/>
          <c:showCatName val="0"/>
          <c:showSerName val="0"/>
          <c:showPercent val="0"/>
          <c:showBubbleSize val="0"/>
        </c:dLbls>
        <c:marker val="1"/>
        <c:smooth val="0"/>
        <c:axId val="1814156383"/>
        <c:axId val="1814155135"/>
      </c:lineChart>
      <c:scatterChart>
        <c:scatterStyle val="lineMarker"/>
        <c:varyColors val="0"/>
        <c:ser>
          <c:idx val="2"/>
          <c:order val="3"/>
          <c:tx>
            <c:strRef>
              <c:f>'D_2.9'!$A$20</c:f>
              <c:strCache>
                <c:ptCount val="1"/>
                <c:pt idx="0">
                  <c:v>left</c:v>
                </c:pt>
              </c:strCache>
            </c:strRef>
          </c:tx>
          <c:spPr>
            <a:ln w="25400" cap="rnd">
              <a:noFill/>
              <a:round/>
            </a:ln>
            <a:effectLst/>
          </c:spPr>
          <c:marker>
            <c:symbol val="circle"/>
            <c:size val="5"/>
            <c:spPr>
              <a:noFill/>
              <a:ln w="9525">
                <a:noFill/>
              </a:ln>
              <a:effectLst/>
            </c:spPr>
          </c:marker>
          <c:errBars>
            <c:errDir val="x"/>
            <c:errBarType val="plus"/>
            <c:errValType val="cust"/>
            <c:noEndCap val="1"/>
            <c:pl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'D_2.9'!$A$21:$A$29</c:f>
              <c:numCache>
                <c:formatCode>General</c:formatCode>
                <c:ptCount val="9"/>
                <c:pt idx="0">
                  <c:v>0</c:v>
                </c:pt>
                <c:pt idx="1">
                  <c:v>0</c:v>
                </c:pt>
                <c:pt idx="2">
                  <c:v>0</c:v>
                </c:pt>
                <c:pt idx="3">
                  <c:v>0</c:v>
                </c:pt>
                <c:pt idx="4">
                  <c:v>0</c:v>
                </c:pt>
                <c:pt idx="5">
                  <c:v>0</c:v>
                </c:pt>
                <c:pt idx="6">
                  <c:v>0</c:v>
                </c:pt>
                <c:pt idx="7">
                  <c:v>0</c:v>
                </c:pt>
                <c:pt idx="8">
                  <c:v>0</c:v>
                </c:pt>
              </c:numCache>
            </c:numRef>
          </c:xVal>
          <c:yVal>
            <c:numRef>
              <c:f>'D_2.9'!$X$21:$X$29</c:f>
              <c:numCache>
                <c:formatCode>General</c:formatCode>
                <c:ptCount val="9"/>
                <c:pt idx="0">
                  <c:v>0</c:v>
                </c:pt>
                <c:pt idx="1">
                  <c:v>0.5</c:v>
                </c:pt>
                <c:pt idx="2">
                  <c:v>1</c:v>
                </c:pt>
                <c:pt idx="3">
                  <c:v>1.5</c:v>
                </c:pt>
                <c:pt idx="4">
                  <c:v>2</c:v>
                </c:pt>
                <c:pt idx="5">
                  <c:v>2.5</c:v>
                </c:pt>
                <c:pt idx="6">
                  <c:v>3</c:v>
                </c:pt>
                <c:pt idx="7">
                  <c:v>3.5</c:v>
                </c:pt>
                <c:pt idx="8">
                  <c:v>4</c:v>
                </c:pt>
              </c:numCache>
            </c:numRef>
          </c:yVal>
          <c:smooth val="0"/>
          <c:extLst>
            <c:ext xmlns:c16="http://schemas.microsoft.com/office/drawing/2014/chart" uri="{C3380CC4-5D6E-409C-BE32-E72D297353CC}">
              <c16:uniqueId val="{00000003-D008-433A-901C-9F8A1DCC478B}"/>
            </c:ext>
          </c:extLst>
        </c:ser>
        <c:ser>
          <c:idx val="3"/>
          <c:order val="4"/>
          <c:tx>
            <c:strRef>
              <c:f>'D_2.9'!$B$20</c:f>
              <c:strCache>
                <c:ptCount val="1"/>
                <c:pt idx="0">
                  <c:v>right</c:v>
                </c:pt>
              </c:strCache>
            </c:strRef>
          </c:tx>
          <c:spPr>
            <a:ln w="25400" cap="rnd">
              <a:noFill/>
              <a:round/>
            </a:ln>
            <a:effectLst/>
          </c:spPr>
          <c:marker>
            <c:symbol val="circle"/>
            <c:size val="5"/>
            <c:spPr>
              <a:noFill/>
              <a:ln w="9525">
                <a:noFill/>
              </a:ln>
              <a:effectLst/>
            </c:spPr>
          </c:marker>
          <c:errBars>
            <c:errDir val="x"/>
            <c:errBarType val="minus"/>
            <c:errValType val="cust"/>
            <c:noEndCap val="1"/>
            <c:pl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'D_2.9'!$B$21:$B$29</c:f>
              <c:numCache>
                <c:formatCode>General</c:formatCode>
                <c:ptCount val="9"/>
                <c:pt idx="0">
                  <c:v>60</c:v>
                </c:pt>
                <c:pt idx="1">
                  <c:v>60</c:v>
                </c:pt>
                <c:pt idx="2">
                  <c:v>60</c:v>
                </c:pt>
                <c:pt idx="3">
                  <c:v>60</c:v>
                </c:pt>
                <c:pt idx="4">
                  <c:v>60</c:v>
                </c:pt>
                <c:pt idx="5">
                  <c:v>60</c:v>
                </c:pt>
                <c:pt idx="6">
                  <c:v>60</c:v>
                </c:pt>
                <c:pt idx="7">
                  <c:v>60</c:v>
                </c:pt>
                <c:pt idx="8">
                  <c:v>60</c:v>
                </c:pt>
              </c:numCache>
            </c:numRef>
          </c:xVal>
          <c:yVal>
            <c:numRef>
              <c:f>'D_2.9'!$X$21:$X$29</c:f>
              <c:numCache>
                <c:formatCode>General</c:formatCode>
                <c:ptCount val="9"/>
                <c:pt idx="0">
                  <c:v>0</c:v>
                </c:pt>
                <c:pt idx="1">
                  <c:v>0.5</c:v>
                </c:pt>
                <c:pt idx="2">
                  <c:v>1</c:v>
                </c:pt>
                <c:pt idx="3">
                  <c:v>1.5</c:v>
                </c:pt>
                <c:pt idx="4">
                  <c:v>2</c:v>
                </c:pt>
                <c:pt idx="5">
                  <c:v>2.5</c:v>
                </c:pt>
                <c:pt idx="6">
                  <c:v>3</c:v>
                </c:pt>
                <c:pt idx="7">
                  <c:v>3.5</c:v>
                </c:pt>
                <c:pt idx="8">
                  <c:v>4</c:v>
                </c:pt>
              </c:numCache>
            </c:numRef>
          </c:yVal>
          <c:smooth val="0"/>
          <c:extLst>
            <c:ext xmlns:c16="http://schemas.microsoft.com/office/drawing/2014/chart" uri="{C3380CC4-5D6E-409C-BE32-E72D297353CC}">
              <c16:uniqueId val="{00000004-D008-433A-901C-9F8A1DCC478B}"/>
            </c:ext>
          </c:extLst>
        </c:ser>
        <c:dLbls>
          <c:showLegendKey val="0"/>
          <c:showVal val="0"/>
          <c:showCatName val="0"/>
          <c:showSerName val="0"/>
          <c:showPercent val="0"/>
          <c:showBubbleSize val="0"/>
        </c:dLbls>
        <c:axId val="1543587216"/>
        <c:axId val="1543588464"/>
      </c:scatterChart>
      <c:catAx>
        <c:axId val="1814156383"/>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14155135"/>
        <c:crossesAt val="-1"/>
        <c:auto val="1"/>
        <c:lblAlgn val="ctr"/>
        <c:lblOffset val="0"/>
        <c:tickLblSkip val="4"/>
        <c:tickMarkSkip val="4"/>
        <c:noMultiLvlLbl val="0"/>
      </c:catAx>
      <c:valAx>
        <c:axId val="1814155135"/>
        <c:scaling>
          <c:orientation val="minMax"/>
          <c:max val="4"/>
          <c:min val="0"/>
        </c:scaling>
        <c:delete val="0"/>
        <c:axPos val="l"/>
        <c:numFmt formatCode="#,##0" sourceLinked="0"/>
        <c:majorTickMark val="none"/>
        <c:minorTickMark val="none"/>
        <c:tickLblPos val="high"/>
        <c:spPr>
          <a:noFill/>
          <a:ln w="6350">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14156383"/>
        <c:crosses val="autoZero"/>
        <c:crossBetween val="midCat"/>
        <c:majorUnit val="1"/>
        <c:minorUnit val="0.5"/>
      </c:valAx>
      <c:valAx>
        <c:axId val="1543588464"/>
        <c:scaling>
          <c:orientation val="minMax"/>
        </c:scaling>
        <c:delete val="1"/>
        <c:axPos val="r"/>
        <c:numFmt formatCode="General" sourceLinked="1"/>
        <c:majorTickMark val="out"/>
        <c:minorTickMark val="none"/>
        <c:tickLblPos val="nextTo"/>
        <c:crossAx val="1543587216"/>
        <c:crosses val="max"/>
        <c:crossBetween val="midCat"/>
      </c:valAx>
      <c:valAx>
        <c:axId val="1543587216"/>
        <c:scaling>
          <c:orientation val="minMax"/>
          <c:max val="60"/>
          <c:min val="0"/>
        </c:scaling>
        <c:delete val="0"/>
        <c:axPos val="t"/>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3588464"/>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280492213971"/>
          <c:y val="4.2069278187681441E-2"/>
          <c:w val="0.81764854565873291"/>
          <c:h val="0.84206123448845727"/>
        </c:manualLayout>
      </c:layout>
      <c:lineChart>
        <c:grouping val="standard"/>
        <c:varyColors val="0"/>
        <c:ser>
          <c:idx val="5"/>
          <c:order val="0"/>
          <c:tx>
            <c:strRef>
              <c:f>'D_2.9'!$L$3</c:f>
              <c:strCache>
                <c:ptCount val="1"/>
                <c:pt idx="0">
                  <c:v>Rational expectations</c:v>
                </c:pt>
              </c:strCache>
            </c:strRef>
          </c:tx>
          <c:spPr>
            <a:ln w="12700" cap="rnd">
              <a:solidFill>
                <a:schemeClr val="tx1"/>
              </a:solidFill>
              <a:prstDash val="dash"/>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'D_2.9'!$L$4:$L$16</c:f>
              <c:numCache>
                <c:formatCode>0.00</c:formatCode>
                <c:ptCount val="13"/>
                <c:pt idx="1">
                  <c:v>4.78</c:v>
                </c:pt>
                <c:pt idx="2">
                  <c:v>4.9228949378374924</c:v>
                </c:pt>
                <c:pt idx="3">
                  <c:v>5.1596522436196155</c:v>
                </c:pt>
                <c:pt idx="4">
                  <c:v>5.1760156230835568</c:v>
                </c:pt>
                <c:pt idx="5">
                  <c:v>5.0397321221754421</c:v>
                </c:pt>
                <c:pt idx="6">
                  <c:v>4.9228080072508806</c:v>
                </c:pt>
                <c:pt idx="7">
                  <c:v>4.861448214824688</c:v>
                </c:pt>
                <c:pt idx="8">
                  <c:v>4.6617812508589145</c:v>
                </c:pt>
                <c:pt idx="9">
                  <c:v>4.6005896864236213</c:v>
                </c:pt>
                <c:pt idx="10">
                  <c:v>4.6076716088210139</c:v>
                </c:pt>
                <c:pt idx="11">
                  <c:v>4.3902538143328833</c:v>
                </c:pt>
                <c:pt idx="12">
                  <c:v>4.3764304663997358</c:v>
                </c:pt>
              </c:numCache>
            </c:numRef>
          </c:val>
          <c:smooth val="0"/>
          <c:extLst>
            <c:ext xmlns:c16="http://schemas.microsoft.com/office/drawing/2014/chart" uri="{C3380CC4-5D6E-409C-BE32-E72D297353CC}">
              <c16:uniqueId val="{00000000-CE54-45B9-AB23-820B408CAE53}"/>
            </c:ext>
          </c:extLst>
        </c:ser>
        <c:ser>
          <c:idx val="0"/>
          <c:order val="1"/>
          <c:tx>
            <c:strRef>
              <c:f>'D_2.9'!$M$3</c:f>
              <c:strCache>
                <c:ptCount val="1"/>
                <c:pt idx="0">
                  <c:v>AL baseline</c:v>
                </c:pt>
              </c:strCache>
            </c:strRef>
          </c:tx>
          <c:spPr>
            <a:ln w="12700" cap="rnd">
              <a:solidFill>
                <a:srgbClr val="0062AF"/>
              </a:solidFill>
              <a:prstDash val="solid"/>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'D_2.9'!$M$4:$M$16</c:f>
              <c:numCache>
                <c:formatCode>0.00</c:formatCode>
                <c:ptCount val="13"/>
                <c:pt idx="1">
                  <c:v>4.78</c:v>
                </c:pt>
                <c:pt idx="2">
                  <c:v>4.8456098553495153</c:v>
                </c:pt>
                <c:pt idx="3">
                  <c:v>5.0493581048336278</c:v>
                </c:pt>
                <c:pt idx="4">
                  <c:v>5.1760536388921219</c:v>
                </c:pt>
                <c:pt idx="5">
                  <c:v>5.2410297056792272</c:v>
                </c:pt>
                <c:pt idx="6">
                  <c:v>5.2574181039897612</c:v>
                </c:pt>
                <c:pt idx="7">
                  <c:v>5.2271432479671196</c:v>
                </c:pt>
                <c:pt idx="8">
                  <c:v>5.1638811675212821</c:v>
                </c:pt>
                <c:pt idx="9">
                  <c:v>5.080423447390487</c:v>
                </c:pt>
                <c:pt idx="10">
                  <c:v>4.9854245707779601</c:v>
                </c:pt>
                <c:pt idx="11">
                  <c:v>4.8938474370613649</c:v>
                </c:pt>
                <c:pt idx="12">
                  <c:v>4.8040116478525139</c:v>
                </c:pt>
              </c:numCache>
            </c:numRef>
          </c:val>
          <c:smooth val="0"/>
          <c:extLst>
            <c:ext xmlns:c16="http://schemas.microsoft.com/office/drawing/2014/chart" uri="{C3380CC4-5D6E-409C-BE32-E72D297353CC}">
              <c16:uniqueId val="{00000001-CE54-45B9-AB23-820B408CAE53}"/>
            </c:ext>
          </c:extLst>
        </c:ser>
        <c:ser>
          <c:idx val="1"/>
          <c:order val="2"/>
          <c:tx>
            <c:strRef>
              <c:f>'D_2.9'!$N$3</c:f>
              <c:strCache>
                <c:ptCount val="1"/>
                <c:pt idx="0">
                  <c:v>AL fully adaptive</c:v>
                </c:pt>
              </c:strCache>
            </c:strRef>
          </c:tx>
          <c:spPr>
            <a:ln w="12700" cap="rnd">
              <a:solidFill>
                <a:srgbClr val="AA1F4C"/>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'D_2.9'!$N$4:$N$16</c:f>
              <c:numCache>
                <c:formatCode>0.00</c:formatCode>
                <c:ptCount val="13"/>
                <c:pt idx="1">
                  <c:v>4.78</c:v>
                </c:pt>
                <c:pt idx="2">
                  <c:v>4.8456098553495153</c:v>
                </c:pt>
                <c:pt idx="3">
                  <c:v>5.5264165121865894</c:v>
                </c:pt>
                <c:pt idx="4">
                  <c:v>6.7244670665835198</c:v>
                </c:pt>
                <c:pt idx="5">
                  <c:v>7.700298725218067</c:v>
                </c:pt>
                <c:pt idx="6">
                  <c:v>8.1609558428522231</c:v>
                </c:pt>
                <c:pt idx="7">
                  <c:v>8.0932810340279691</c:v>
                </c:pt>
                <c:pt idx="8">
                  <c:v>7.6865240285136114</c:v>
                </c:pt>
                <c:pt idx="9">
                  <c:v>7.1622318098361379</c:v>
                </c:pt>
                <c:pt idx="10">
                  <c:v>6.6815792220080112</c:v>
                </c:pt>
                <c:pt idx="11">
                  <c:v>6.3310813995176174</c:v>
                </c:pt>
                <c:pt idx="12">
                  <c:v>6.1097048654676316</c:v>
                </c:pt>
              </c:numCache>
            </c:numRef>
          </c:val>
          <c:smooth val="0"/>
          <c:extLst>
            <c:ext xmlns:c16="http://schemas.microsoft.com/office/drawing/2014/chart" uri="{C3380CC4-5D6E-409C-BE32-E72D297353CC}">
              <c16:uniqueId val="{00000002-CE54-45B9-AB23-820B408CAE53}"/>
            </c:ext>
          </c:extLst>
        </c:ser>
        <c:dLbls>
          <c:showLegendKey val="0"/>
          <c:showVal val="0"/>
          <c:showCatName val="0"/>
          <c:showSerName val="0"/>
          <c:showPercent val="0"/>
          <c:showBubbleSize val="0"/>
        </c:dLbls>
        <c:marker val="1"/>
        <c:smooth val="0"/>
        <c:axId val="1814156383"/>
        <c:axId val="1814155135"/>
      </c:lineChart>
      <c:scatterChart>
        <c:scatterStyle val="lineMarker"/>
        <c:varyColors val="0"/>
        <c:ser>
          <c:idx val="2"/>
          <c:order val="3"/>
          <c:tx>
            <c:strRef>
              <c:f>'D_2.9'!$A$20</c:f>
              <c:strCache>
                <c:ptCount val="1"/>
                <c:pt idx="0">
                  <c:v>left</c:v>
                </c:pt>
              </c:strCache>
            </c:strRef>
          </c:tx>
          <c:spPr>
            <a:ln w="25400" cap="rnd">
              <a:noFill/>
              <a:round/>
            </a:ln>
            <a:effectLst/>
          </c:spPr>
          <c:marker>
            <c:symbol val="circle"/>
            <c:size val="5"/>
            <c:spPr>
              <a:noFill/>
              <a:ln w="9525">
                <a:noFill/>
              </a:ln>
              <a:effectLst/>
            </c:spPr>
          </c:marker>
          <c:errBars>
            <c:errDir val="x"/>
            <c:errBarType val="plus"/>
            <c:errValType val="cust"/>
            <c:noEndCap val="1"/>
            <c:plus>
              <c:numRef>
                <c:f>'D_A.2.2.1'!$C$25:$C$37</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'D_A.2.2.1'!$C$25:$C$37</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'D_2.9'!$A$21:$A$31</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xVal>
          <c:yVal>
            <c:numRef>
              <c:f>'D_2.9'!$L$21:$L$31</c:f>
              <c:numCache>
                <c:formatCode>General</c:formatCode>
                <c:ptCount val="11"/>
                <c:pt idx="0">
                  <c:v>4</c:v>
                </c:pt>
                <c:pt idx="1">
                  <c:v>4.5</c:v>
                </c:pt>
                <c:pt idx="2">
                  <c:v>5</c:v>
                </c:pt>
                <c:pt idx="3">
                  <c:v>5.5</c:v>
                </c:pt>
                <c:pt idx="4">
                  <c:v>6</c:v>
                </c:pt>
                <c:pt idx="5">
                  <c:v>6.5</c:v>
                </c:pt>
                <c:pt idx="6">
                  <c:v>7</c:v>
                </c:pt>
                <c:pt idx="7">
                  <c:v>7.5</c:v>
                </c:pt>
                <c:pt idx="8">
                  <c:v>8</c:v>
                </c:pt>
                <c:pt idx="9">
                  <c:v>8.5</c:v>
                </c:pt>
                <c:pt idx="10">
                  <c:v>9</c:v>
                </c:pt>
              </c:numCache>
            </c:numRef>
          </c:yVal>
          <c:smooth val="0"/>
          <c:extLst>
            <c:ext xmlns:c16="http://schemas.microsoft.com/office/drawing/2014/chart" uri="{C3380CC4-5D6E-409C-BE32-E72D297353CC}">
              <c16:uniqueId val="{00000003-CE54-45B9-AB23-820B408CAE53}"/>
            </c:ext>
          </c:extLst>
        </c:ser>
        <c:ser>
          <c:idx val="3"/>
          <c:order val="4"/>
          <c:tx>
            <c:strRef>
              <c:f>'D_2.9'!$B$20</c:f>
              <c:strCache>
                <c:ptCount val="1"/>
                <c:pt idx="0">
                  <c:v>right</c:v>
                </c:pt>
              </c:strCache>
            </c:strRef>
          </c:tx>
          <c:spPr>
            <a:ln w="25400" cap="rnd">
              <a:noFill/>
              <a:round/>
            </a:ln>
            <a:effectLst/>
          </c:spPr>
          <c:marker>
            <c:symbol val="circle"/>
            <c:size val="5"/>
            <c:spPr>
              <a:noFill/>
              <a:ln w="9525">
                <a:noFill/>
              </a:ln>
              <a:effectLst/>
            </c:spPr>
          </c:marker>
          <c:errBars>
            <c:errDir val="x"/>
            <c:errBarType val="minus"/>
            <c:errValType val="cust"/>
            <c:noEndCap val="1"/>
            <c:plus>
              <c:numRef>
                <c:f>'D_A.2.2.1'!$C$25:$C$37</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'D_A.2.2.1'!$C$25:$C$37</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'D_2.9'!$B$21:$B$31</c:f>
              <c:numCache>
                <c:formatCode>General</c:formatCode>
                <c:ptCount val="11"/>
                <c:pt idx="0">
                  <c:v>60</c:v>
                </c:pt>
                <c:pt idx="1">
                  <c:v>60</c:v>
                </c:pt>
                <c:pt idx="2">
                  <c:v>60</c:v>
                </c:pt>
                <c:pt idx="3">
                  <c:v>60</c:v>
                </c:pt>
                <c:pt idx="4">
                  <c:v>60</c:v>
                </c:pt>
                <c:pt idx="5">
                  <c:v>60</c:v>
                </c:pt>
                <c:pt idx="6">
                  <c:v>60</c:v>
                </c:pt>
                <c:pt idx="7">
                  <c:v>60</c:v>
                </c:pt>
                <c:pt idx="8">
                  <c:v>60</c:v>
                </c:pt>
                <c:pt idx="9">
                  <c:v>60</c:v>
                </c:pt>
                <c:pt idx="10">
                  <c:v>60</c:v>
                </c:pt>
              </c:numCache>
            </c:numRef>
          </c:xVal>
          <c:yVal>
            <c:numRef>
              <c:f>'D_2.9'!$L$21:$L$31</c:f>
              <c:numCache>
                <c:formatCode>General</c:formatCode>
                <c:ptCount val="11"/>
                <c:pt idx="0">
                  <c:v>4</c:v>
                </c:pt>
                <c:pt idx="1">
                  <c:v>4.5</c:v>
                </c:pt>
                <c:pt idx="2">
                  <c:v>5</c:v>
                </c:pt>
                <c:pt idx="3">
                  <c:v>5.5</c:v>
                </c:pt>
                <c:pt idx="4">
                  <c:v>6</c:v>
                </c:pt>
                <c:pt idx="5">
                  <c:v>6.5</c:v>
                </c:pt>
                <c:pt idx="6">
                  <c:v>7</c:v>
                </c:pt>
                <c:pt idx="7">
                  <c:v>7.5</c:v>
                </c:pt>
                <c:pt idx="8">
                  <c:v>8</c:v>
                </c:pt>
                <c:pt idx="9">
                  <c:v>8.5</c:v>
                </c:pt>
                <c:pt idx="10">
                  <c:v>9</c:v>
                </c:pt>
              </c:numCache>
            </c:numRef>
          </c:yVal>
          <c:smooth val="0"/>
          <c:extLst>
            <c:ext xmlns:c16="http://schemas.microsoft.com/office/drawing/2014/chart" uri="{C3380CC4-5D6E-409C-BE32-E72D297353CC}">
              <c16:uniqueId val="{00000004-CE54-45B9-AB23-820B408CAE53}"/>
            </c:ext>
          </c:extLst>
        </c:ser>
        <c:dLbls>
          <c:showLegendKey val="0"/>
          <c:showVal val="0"/>
          <c:showCatName val="0"/>
          <c:showSerName val="0"/>
          <c:showPercent val="0"/>
          <c:showBubbleSize val="0"/>
        </c:dLbls>
        <c:axId val="1543587216"/>
        <c:axId val="1543588464"/>
      </c:scatterChart>
      <c:catAx>
        <c:axId val="1814156383"/>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5135"/>
        <c:crosses val="autoZero"/>
        <c:auto val="1"/>
        <c:lblAlgn val="ctr"/>
        <c:lblOffset val="0"/>
        <c:tickLblSkip val="4"/>
        <c:tickMarkSkip val="4"/>
        <c:noMultiLvlLbl val="0"/>
      </c:catAx>
      <c:valAx>
        <c:axId val="1814155135"/>
        <c:scaling>
          <c:orientation val="minMax"/>
          <c:max val="9"/>
          <c:min val="4"/>
        </c:scaling>
        <c:delete val="0"/>
        <c:axPos val="l"/>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6383"/>
        <c:crosses val="autoZero"/>
        <c:crossBetween val="midCat"/>
        <c:majorUnit val="1"/>
        <c:minorUnit val="0.5"/>
      </c:valAx>
      <c:valAx>
        <c:axId val="1543588464"/>
        <c:scaling>
          <c:orientation val="minMax"/>
        </c:scaling>
        <c:delete val="1"/>
        <c:axPos val="r"/>
        <c:numFmt formatCode="General" sourceLinked="1"/>
        <c:majorTickMark val="out"/>
        <c:minorTickMark val="none"/>
        <c:tickLblPos val="nextTo"/>
        <c:crossAx val="1543587216"/>
        <c:crosses val="max"/>
        <c:crossBetween val="midCat"/>
      </c:valAx>
      <c:valAx>
        <c:axId val="1543587216"/>
        <c:scaling>
          <c:orientation val="minMax"/>
          <c:max val="60"/>
          <c:min val="0"/>
        </c:scaling>
        <c:delete val="0"/>
        <c:axPos val="t"/>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3588464"/>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357804995307481E-2"/>
          <c:y val="5.1120180574025668E-2"/>
          <c:w val="0.83119153855708316"/>
          <c:h val="0.82667644945812502"/>
        </c:manualLayout>
      </c:layout>
      <c:lineChart>
        <c:grouping val="standard"/>
        <c:varyColors val="0"/>
        <c:ser>
          <c:idx val="4"/>
          <c:order val="0"/>
          <c:tx>
            <c:strRef>
              <c:f>'D_2.9'!$H$3</c:f>
              <c:strCache>
                <c:ptCount val="1"/>
                <c:pt idx="0">
                  <c:v>Rational expectations</c:v>
                </c:pt>
              </c:strCache>
            </c:strRef>
          </c:tx>
          <c:spPr>
            <a:ln w="12700" cap="rnd">
              <a:solidFill>
                <a:schemeClr val="tx1"/>
              </a:solidFill>
              <a:prstDash val="dash"/>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'D_2.9'!$H$4:$H$16</c:f>
              <c:numCache>
                <c:formatCode>0.00</c:formatCode>
                <c:ptCount val="13"/>
                <c:pt idx="1">
                  <c:v>4.2621638385704106</c:v>
                </c:pt>
                <c:pt idx="2">
                  <c:v>3.1763688750492256</c:v>
                </c:pt>
                <c:pt idx="3">
                  <c:v>2.656727564498536</c:v>
                </c:pt>
                <c:pt idx="4">
                  <c:v>2.0919666564723074</c:v>
                </c:pt>
                <c:pt idx="5">
                  <c:v>1.7454639479947174</c:v>
                </c:pt>
                <c:pt idx="6">
                  <c:v>1.5412764773024272</c:v>
                </c:pt>
                <c:pt idx="7">
                  <c:v>1.4244843710393891</c:v>
                </c:pt>
                <c:pt idx="8">
                  <c:v>1.3793907940186632</c:v>
                </c:pt>
                <c:pt idx="9">
                  <c:v>1.3647516812945379</c:v>
                </c:pt>
                <c:pt idx="10">
                  <c:v>1.3884021148118328</c:v>
                </c:pt>
                <c:pt idx="11">
                  <c:v>1.4063850081915845</c:v>
                </c:pt>
                <c:pt idx="12">
                  <c:v>1.4204292506625187</c:v>
                </c:pt>
              </c:numCache>
            </c:numRef>
          </c:val>
          <c:smooth val="0"/>
          <c:extLst>
            <c:ext xmlns:c16="http://schemas.microsoft.com/office/drawing/2014/chart" uri="{C3380CC4-5D6E-409C-BE32-E72D297353CC}">
              <c16:uniqueId val="{00000000-CFA4-4D6C-868D-684435B5CB80}"/>
            </c:ext>
          </c:extLst>
        </c:ser>
        <c:ser>
          <c:idx val="0"/>
          <c:order val="1"/>
          <c:tx>
            <c:strRef>
              <c:f>'D_2.9'!$I$3</c:f>
              <c:strCache>
                <c:ptCount val="1"/>
                <c:pt idx="0">
                  <c:v>AL baseline</c:v>
                </c:pt>
              </c:strCache>
            </c:strRef>
          </c:tx>
          <c:spPr>
            <a:ln w="12700" cap="rnd">
              <a:solidFill>
                <a:srgbClr val="0062AF"/>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'D_2.9'!$I$4:$I$16</c:f>
              <c:numCache>
                <c:formatCode>0.00</c:formatCode>
                <c:ptCount val="13"/>
                <c:pt idx="1">
                  <c:v>3.3280435043338459</c:v>
                </c:pt>
                <c:pt idx="2">
                  <c:v>3.5301756969014537</c:v>
                </c:pt>
                <c:pt idx="3">
                  <c:v>3.8155011647415202</c:v>
                </c:pt>
                <c:pt idx="4">
                  <c:v>3.7351554227085657</c:v>
                </c:pt>
                <c:pt idx="5">
                  <c:v>3.5456340753014741</c:v>
                </c:pt>
                <c:pt idx="6">
                  <c:v>3.3299505591764</c:v>
                </c:pt>
                <c:pt idx="7">
                  <c:v>3.0935364278693767</c:v>
                </c:pt>
                <c:pt idx="8">
                  <c:v>2.8580940945220488</c:v>
                </c:pt>
                <c:pt idx="9">
                  <c:v>2.6561176373374096</c:v>
                </c:pt>
                <c:pt idx="10">
                  <c:v>2.5011275416005407</c:v>
                </c:pt>
                <c:pt idx="11">
                  <c:v>2.3899497661812341</c:v>
                </c:pt>
                <c:pt idx="12">
                  <c:v>2.3127118082555032</c:v>
                </c:pt>
              </c:numCache>
            </c:numRef>
          </c:val>
          <c:smooth val="0"/>
          <c:extLst>
            <c:ext xmlns:c16="http://schemas.microsoft.com/office/drawing/2014/chart" uri="{C3380CC4-5D6E-409C-BE32-E72D297353CC}">
              <c16:uniqueId val="{00000001-CFA4-4D6C-868D-684435B5CB80}"/>
            </c:ext>
          </c:extLst>
        </c:ser>
        <c:ser>
          <c:idx val="1"/>
          <c:order val="2"/>
          <c:tx>
            <c:strRef>
              <c:f>'D_2.9'!$J$3</c:f>
              <c:strCache>
                <c:ptCount val="1"/>
                <c:pt idx="0">
                  <c:v>AL fully adaptive</c:v>
                </c:pt>
              </c:strCache>
            </c:strRef>
          </c:tx>
          <c:spPr>
            <a:ln w="12700" cap="rnd">
              <a:solidFill>
                <a:srgbClr val="AA1F4C"/>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'D_2.9'!$J$4:$J$16</c:f>
              <c:numCache>
                <c:formatCode>0.00</c:formatCode>
                <c:ptCount val="13"/>
                <c:pt idx="1">
                  <c:v>3.3280435043338459</c:v>
                </c:pt>
                <c:pt idx="2">
                  <c:v>3.5301756969014537</c:v>
                </c:pt>
                <c:pt idx="3">
                  <c:v>5.4694008630799456</c:v>
                </c:pt>
                <c:pt idx="4">
                  <c:v>9.5564288707561218</c:v>
                </c:pt>
                <c:pt idx="5">
                  <c:v>9.9215420319743917</c:v>
                </c:pt>
                <c:pt idx="6">
                  <c:v>8.4496912909126713</c:v>
                </c:pt>
                <c:pt idx="7">
                  <c:v>6.4152773299670471</c:v>
                </c:pt>
                <c:pt idx="8">
                  <c:v>4.6826292239972673</c:v>
                </c:pt>
                <c:pt idx="9">
                  <c:v>3.6153558374660109</c:v>
                </c:pt>
                <c:pt idx="10">
                  <c:v>3.1926023667660464</c:v>
                </c:pt>
                <c:pt idx="11">
                  <c:v>3.2007226291362558</c:v>
                </c:pt>
                <c:pt idx="12">
                  <c:v>3.3912721886796851</c:v>
                </c:pt>
              </c:numCache>
            </c:numRef>
          </c:val>
          <c:smooth val="0"/>
          <c:extLst>
            <c:ext xmlns:c16="http://schemas.microsoft.com/office/drawing/2014/chart" uri="{C3380CC4-5D6E-409C-BE32-E72D297353CC}">
              <c16:uniqueId val="{00000002-CFA4-4D6C-868D-684435B5CB80}"/>
            </c:ext>
          </c:extLst>
        </c:ser>
        <c:dLbls>
          <c:showLegendKey val="0"/>
          <c:showVal val="0"/>
          <c:showCatName val="0"/>
          <c:showSerName val="0"/>
          <c:showPercent val="0"/>
          <c:showBubbleSize val="0"/>
        </c:dLbls>
        <c:marker val="1"/>
        <c:smooth val="0"/>
        <c:axId val="1814156383"/>
        <c:axId val="1814155135"/>
      </c:lineChart>
      <c:scatterChart>
        <c:scatterStyle val="lineMarker"/>
        <c:varyColors val="0"/>
        <c:ser>
          <c:idx val="2"/>
          <c:order val="3"/>
          <c:tx>
            <c:strRef>
              <c:f>'D_2.9'!$A$20</c:f>
              <c:strCache>
                <c:ptCount val="1"/>
                <c:pt idx="0">
                  <c:v>left</c:v>
                </c:pt>
              </c:strCache>
            </c:strRef>
          </c:tx>
          <c:spPr>
            <a:ln w="25400" cap="rnd">
              <a:noFill/>
              <a:round/>
            </a:ln>
            <a:effectLst/>
          </c:spPr>
          <c:marker>
            <c:symbol val="circle"/>
            <c:size val="5"/>
            <c:spPr>
              <a:noFill/>
              <a:ln w="9525">
                <a:noFill/>
              </a:ln>
              <a:effectLst/>
            </c:spPr>
          </c:marker>
          <c:errBars>
            <c:errDir val="x"/>
            <c:errBarType val="plus"/>
            <c:errValType val="cust"/>
            <c:noEndCap val="1"/>
            <c:pl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'D_2.9'!$A$21:$A$31</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xVal>
          <c:yVal>
            <c:numRef>
              <c:f>'D_2.9'!$H$21:$H$31</c:f>
              <c:numCache>
                <c:formatCode>General</c:formatCode>
                <c:ptCount val="11"/>
                <c:pt idx="0">
                  <c:v>0</c:v>
                </c:pt>
                <c:pt idx="1">
                  <c:v>1.5</c:v>
                </c:pt>
                <c:pt idx="2">
                  <c:v>3</c:v>
                </c:pt>
                <c:pt idx="3">
                  <c:v>4.5</c:v>
                </c:pt>
                <c:pt idx="4">
                  <c:v>6</c:v>
                </c:pt>
                <c:pt idx="5">
                  <c:v>7.5</c:v>
                </c:pt>
                <c:pt idx="6">
                  <c:v>9</c:v>
                </c:pt>
                <c:pt idx="7">
                  <c:v>10.5</c:v>
                </c:pt>
                <c:pt idx="8">
                  <c:v>12</c:v>
                </c:pt>
              </c:numCache>
            </c:numRef>
          </c:yVal>
          <c:smooth val="0"/>
          <c:extLst>
            <c:ext xmlns:c16="http://schemas.microsoft.com/office/drawing/2014/chart" uri="{C3380CC4-5D6E-409C-BE32-E72D297353CC}">
              <c16:uniqueId val="{00000003-CFA4-4D6C-868D-684435B5CB80}"/>
            </c:ext>
          </c:extLst>
        </c:ser>
        <c:ser>
          <c:idx val="3"/>
          <c:order val="4"/>
          <c:tx>
            <c:strRef>
              <c:f>'D_2.9'!$B$20</c:f>
              <c:strCache>
                <c:ptCount val="1"/>
                <c:pt idx="0">
                  <c:v>right</c:v>
                </c:pt>
              </c:strCache>
            </c:strRef>
          </c:tx>
          <c:spPr>
            <a:ln w="25400" cap="rnd">
              <a:noFill/>
              <a:round/>
            </a:ln>
            <a:effectLst/>
          </c:spPr>
          <c:marker>
            <c:symbol val="circle"/>
            <c:size val="5"/>
            <c:spPr>
              <a:noFill/>
              <a:ln w="9525">
                <a:noFill/>
              </a:ln>
              <a:effectLst/>
            </c:spPr>
          </c:marker>
          <c:errBars>
            <c:errDir val="x"/>
            <c:errBarType val="minus"/>
            <c:errValType val="cust"/>
            <c:noEndCap val="1"/>
            <c:pl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'D_2.9'!$B$21:$B$31</c:f>
              <c:numCache>
                <c:formatCode>General</c:formatCode>
                <c:ptCount val="11"/>
                <c:pt idx="0">
                  <c:v>60</c:v>
                </c:pt>
                <c:pt idx="1">
                  <c:v>60</c:v>
                </c:pt>
                <c:pt idx="2">
                  <c:v>60</c:v>
                </c:pt>
                <c:pt idx="3">
                  <c:v>60</c:v>
                </c:pt>
                <c:pt idx="4">
                  <c:v>60</c:v>
                </c:pt>
                <c:pt idx="5">
                  <c:v>60</c:v>
                </c:pt>
                <c:pt idx="6">
                  <c:v>60</c:v>
                </c:pt>
                <c:pt idx="7">
                  <c:v>60</c:v>
                </c:pt>
                <c:pt idx="8">
                  <c:v>60</c:v>
                </c:pt>
                <c:pt idx="9">
                  <c:v>60</c:v>
                </c:pt>
                <c:pt idx="10">
                  <c:v>60</c:v>
                </c:pt>
              </c:numCache>
            </c:numRef>
          </c:xVal>
          <c:yVal>
            <c:numRef>
              <c:f>'D_2.9'!$H$21:$H$31</c:f>
              <c:numCache>
                <c:formatCode>General</c:formatCode>
                <c:ptCount val="11"/>
                <c:pt idx="0">
                  <c:v>0</c:v>
                </c:pt>
                <c:pt idx="1">
                  <c:v>1.5</c:v>
                </c:pt>
                <c:pt idx="2">
                  <c:v>3</c:v>
                </c:pt>
                <c:pt idx="3">
                  <c:v>4.5</c:v>
                </c:pt>
                <c:pt idx="4">
                  <c:v>6</c:v>
                </c:pt>
                <c:pt idx="5">
                  <c:v>7.5</c:v>
                </c:pt>
                <c:pt idx="6">
                  <c:v>9</c:v>
                </c:pt>
                <c:pt idx="7">
                  <c:v>10.5</c:v>
                </c:pt>
                <c:pt idx="8">
                  <c:v>12</c:v>
                </c:pt>
              </c:numCache>
            </c:numRef>
          </c:yVal>
          <c:smooth val="0"/>
          <c:extLst>
            <c:ext xmlns:c16="http://schemas.microsoft.com/office/drawing/2014/chart" uri="{C3380CC4-5D6E-409C-BE32-E72D297353CC}">
              <c16:uniqueId val="{00000004-CFA4-4D6C-868D-684435B5CB80}"/>
            </c:ext>
          </c:extLst>
        </c:ser>
        <c:dLbls>
          <c:showLegendKey val="0"/>
          <c:showVal val="0"/>
          <c:showCatName val="0"/>
          <c:showSerName val="0"/>
          <c:showPercent val="0"/>
          <c:showBubbleSize val="0"/>
        </c:dLbls>
        <c:axId val="1543587216"/>
        <c:axId val="1543588464"/>
      </c:scatterChart>
      <c:catAx>
        <c:axId val="1814156383"/>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5135"/>
        <c:crosses val="autoZero"/>
        <c:auto val="1"/>
        <c:lblAlgn val="ctr"/>
        <c:lblOffset val="0"/>
        <c:tickLblSkip val="4"/>
        <c:tickMarkSkip val="4"/>
        <c:noMultiLvlLbl val="0"/>
      </c:catAx>
      <c:valAx>
        <c:axId val="1814155135"/>
        <c:scaling>
          <c:orientation val="minMax"/>
          <c:max val="12"/>
          <c:min val="0"/>
        </c:scaling>
        <c:delete val="0"/>
        <c:axPos val="l"/>
        <c:numFmt formatCode="#,##0" sourceLinked="0"/>
        <c:majorTickMark val="none"/>
        <c:minorTickMark val="none"/>
        <c:tickLblPos val="high"/>
        <c:spPr>
          <a:noFill/>
          <a:ln w="6350">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6383"/>
        <c:crosses val="autoZero"/>
        <c:crossBetween val="midCat"/>
        <c:majorUnit val="3"/>
        <c:minorUnit val="1.5"/>
      </c:valAx>
      <c:valAx>
        <c:axId val="1543588464"/>
        <c:scaling>
          <c:orientation val="minMax"/>
        </c:scaling>
        <c:delete val="1"/>
        <c:axPos val="r"/>
        <c:numFmt formatCode="General" sourceLinked="1"/>
        <c:majorTickMark val="out"/>
        <c:minorTickMark val="none"/>
        <c:tickLblPos val="nextTo"/>
        <c:crossAx val="1543587216"/>
        <c:crosses val="max"/>
        <c:crossBetween val="midCat"/>
      </c:valAx>
      <c:valAx>
        <c:axId val="1543587216"/>
        <c:scaling>
          <c:orientation val="minMax"/>
          <c:max val="60"/>
          <c:min val="0"/>
        </c:scaling>
        <c:delete val="0"/>
        <c:axPos val="t"/>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3588464"/>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96949066613551"/>
          <c:y val="0.53685706427065183"/>
          <c:w val="1.6510477156152434E-2"/>
          <c:h val="0.13728798019620428"/>
        </c:manualLayout>
      </c:layout>
      <c:lineChart>
        <c:grouping val="standard"/>
        <c:varyColors val="0"/>
        <c:ser>
          <c:idx val="0"/>
          <c:order val="0"/>
          <c:tx>
            <c:v>Adaptive learning baseline</c:v>
          </c:tx>
          <c:spPr>
            <a:ln w="19050" cap="rnd">
              <a:solidFill>
                <a:srgbClr val="0062AF"/>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'D_2.9'!$E$4:$E$16</c:f>
              <c:numCache>
                <c:formatCode>0.00</c:formatCode>
                <c:ptCount val="13"/>
                <c:pt idx="1">
                  <c:v>4.7674013559999997</c:v>
                </c:pt>
                <c:pt idx="2">
                  <c:v>5.2019370044352939</c:v>
                </c:pt>
                <c:pt idx="3">
                  <c:v>5.2057908744230268</c:v>
                </c:pt>
                <c:pt idx="4">
                  <c:v>4.8416356208215765</c:v>
                </c:pt>
                <c:pt idx="5">
                  <c:v>4.3922429957649696</c:v>
                </c:pt>
                <c:pt idx="6">
                  <c:v>3.9636705823735685</c:v>
                </c:pt>
                <c:pt idx="7">
                  <c:v>3.5679828362473938</c:v>
                </c:pt>
                <c:pt idx="8">
                  <c:v>3.216587947650758</c:v>
                </c:pt>
                <c:pt idx="9">
                  <c:v>2.9292963826663945</c:v>
                </c:pt>
                <c:pt idx="10">
                  <c:v>2.7116403754613354</c:v>
                </c:pt>
                <c:pt idx="11">
                  <c:v>2.5552545241897375</c:v>
                </c:pt>
                <c:pt idx="12">
                  <c:v>2.4453365293913878</c:v>
                </c:pt>
              </c:numCache>
            </c:numRef>
          </c:val>
          <c:smooth val="0"/>
          <c:extLst>
            <c:ext xmlns:c16="http://schemas.microsoft.com/office/drawing/2014/chart" uri="{C3380CC4-5D6E-409C-BE32-E72D297353CC}">
              <c16:uniqueId val="{00000000-417B-4BEA-B3B9-87481D50C680}"/>
            </c:ext>
          </c:extLst>
        </c:ser>
        <c:ser>
          <c:idx val="1"/>
          <c:order val="1"/>
          <c:tx>
            <c:v>Fully adaptive expectations</c:v>
          </c:tx>
          <c:spPr>
            <a:ln w="19050" cap="rnd">
              <a:solidFill>
                <a:srgbClr val="AA1F4C"/>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'D_2.9'!$F$4:$F$16</c:f>
              <c:numCache>
                <c:formatCode>0.00</c:formatCode>
                <c:ptCount val="13"/>
                <c:pt idx="1">
                  <c:v>4.7674013559999997</c:v>
                </c:pt>
                <c:pt idx="2">
                  <c:v>5.2019370044352939</c:v>
                </c:pt>
                <c:pt idx="3">
                  <c:v>6.5171957659190998</c:v>
                </c:pt>
                <c:pt idx="4">
                  <c:v>9.5564288707561218</c:v>
                </c:pt>
                <c:pt idx="5">
                  <c:v>9.9215420319743917</c:v>
                </c:pt>
                <c:pt idx="6">
                  <c:v>8.4496912909126713</c:v>
                </c:pt>
                <c:pt idx="7">
                  <c:v>6.4152773299670471</c:v>
                </c:pt>
                <c:pt idx="8">
                  <c:v>4.6826292239972673</c:v>
                </c:pt>
                <c:pt idx="9">
                  <c:v>3.6153558374660109</c:v>
                </c:pt>
                <c:pt idx="10">
                  <c:v>3.1926023667660464</c:v>
                </c:pt>
                <c:pt idx="11">
                  <c:v>3.2007226291362558</c:v>
                </c:pt>
                <c:pt idx="12">
                  <c:v>3.3912721886796851</c:v>
                </c:pt>
              </c:numCache>
            </c:numRef>
          </c:val>
          <c:smooth val="0"/>
          <c:extLst>
            <c:ext xmlns:c16="http://schemas.microsoft.com/office/drawing/2014/chart" uri="{C3380CC4-5D6E-409C-BE32-E72D297353CC}">
              <c16:uniqueId val="{00000001-417B-4BEA-B3B9-87481D50C680}"/>
            </c:ext>
          </c:extLst>
        </c:ser>
        <c:ser>
          <c:idx val="5"/>
          <c:order val="2"/>
          <c:tx>
            <c:strRef>
              <c:f>'D_2.9'!$D$3</c:f>
              <c:strCache>
                <c:ptCount val="1"/>
                <c:pt idx="0">
                  <c:v>Rational expectations</c:v>
                </c:pt>
              </c:strCache>
            </c:strRef>
          </c:tx>
          <c:spPr>
            <a:ln w="19050" cap="rnd">
              <a:solidFill>
                <a:schemeClr val="tx1"/>
              </a:solidFill>
              <a:prstDash val="dash"/>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'D_2.9'!$D$4:$D$16</c:f>
              <c:numCache>
                <c:formatCode>0.00</c:formatCode>
                <c:ptCount val="13"/>
                <c:pt idx="1">
                  <c:v>4.7674013559999562</c:v>
                </c:pt>
                <c:pt idx="2">
                  <c:v>5.205137685024031</c:v>
                </c:pt>
                <c:pt idx="3">
                  <c:v>5.2044333376742999</c:v>
                </c:pt>
                <c:pt idx="4">
                  <c:v>4.4057103773072139</c:v>
                </c:pt>
                <c:pt idx="5">
                  <c:v>3.6771616736198705</c:v>
                </c:pt>
                <c:pt idx="6">
                  <c:v>3.2182898048148054</c:v>
                </c:pt>
                <c:pt idx="7">
                  <c:v>2.7905617940535219</c:v>
                </c:pt>
                <c:pt idx="8">
                  <c:v>2.6023898016045441</c:v>
                </c:pt>
                <c:pt idx="9">
                  <c:v>2.403175021493777</c:v>
                </c:pt>
                <c:pt idx="10">
                  <c:v>2.324863962548458</c:v>
                </c:pt>
                <c:pt idx="11">
                  <c:v>2.26538281439157</c:v>
                </c:pt>
                <c:pt idx="12">
                  <c:v>2.2095264314757066</c:v>
                </c:pt>
              </c:numCache>
            </c:numRef>
          </c:val>
          <c:smooth val="0"/>
          <c:extLst>
            <c:ext xmlns:c16="http://schemas.microsoft.com/office/drawing/2014/chart" uri="{C3380CC4-5D6E-409C-BE32-E72D297353CC}">
              <c16:uniqueId val="{00000002-417B-4BEA-B3B9-87481D50C680}"/>
            </c:ext>
          </c:extLst>
        </c:ser>
        <c:dLbls>
          <c:showLegendKey val="0"/>
          <c:showVal val="0"/>
          <c:showCatName val="0"/>
          <c:showSerName val="0"/>
          <c:showPercent val="0"/>
          <c:showBubbleSize val="0"/>
        </c:dLbls>
        <c:smooth val="0"/>
        <c:axId val="1814156383"/>
        <c:axId val="1814155135"/>
      </c:lineChart>
      <c:catAx>
        <c:axId val="1814156383"/>
        <c:scaling>
          <c:orientation val="minMax"/>
        </c:scaling>
        <c:delete val="1"/>
        <c:axPos val="b"/>
        <c:numFmt formatCode="General" sourceLinked="1"/>
        <c:majorTickMark val="in"/>
        <c:minorTickMark val="none"/>
        <c:tickLblPos val="low"/>
        <c:crossAx val="1814155135"/>
        <c:crossesAt val="-1"/>
        <c:auto val="1"/>
        <c:lblAlgn val="ctr"/>
        <c:lblOffset val="0"/>
        <c:tickLblSkip val="4"/>
        <c:tickMarkSkip val="4"/>
        <c:noMultiLvlLbl val="0"/>
      </c:catAx>
      <c:valAx>
        <c:axId val="1814155135"/>
        <c:scaling>
          <c:orientation val="minMax"/>
          <c:max val="4"/>
          <c:min val="-1"/>
        </c:scaling>
        <c:delete val="1"/>
        <c:axPos val="l"/>
        <c:numFmt formatCode="#,##0;\–#,##0" sourceLinked="0"/>
        <c:majorTickMark val="in"/>
        <c:minorTickMark val="none"/>
        <c:tickLblPos val="nextTo"/>
        <c:crossAx val="1814156383"/>
        <c:crosses val="autoZero"/>
        <c:crossBetween val="midCat"/>
        <c:majorUnit val="1"/>
        <c:minorUnit val="0.5"/>
      </c:valAx>
      <c:spPr>
        <a:noFill/>
        <a:ln>
          <a:noFill/>
        </a:ln>
        <a:effectLst/>
      </c:spPr>
    </c:plotArea>
    <c:legend>
      <c:legendPos val="r"/>
      <c:layout>
        <c:manualLayout>
          <c:xMode val="edge"/>
          <c:yMode val="edge"/>
          <c:x val="0.10247852415908078"/>
          <c:y val="2.9593740853902924E-2"/>
          <c:w val="0.70920716510318638"/>
          <c:h val="0.75141257682721541"/>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47335779010682E-2"/>
          <c:y val="3.2287665533419302E-2"/>
          <c:w val="0.80348591140208359"/>
          <c:h val="0.84368948720869397"/>
        </c:manualLayout>
      </c:layout>
      <c:areaChart>
        <c:grouping val="stacked"/>
        <c:varyColors val="0"/>
        <c:ser>
          <c:idx val="1"/>
          <c:order val="0"/>
          <c:tx>
            <c:strRef>
              <c:f>'D_2.2'!$K$3</c:f>
              <c:strCache>
                <c:ptCount val="1"/>
                <c:pt idx="0">
                  <c:v>Minimum</c:v>
                </c:pt>
              </c:strCache>
            </c:strRef>
          </c:tx>
          <c:spPr>
            <a:noFill/>
            <a:ln w="25400">
              <a:noFill/>
            </a:ln>
            <a:effectLst/>
          </c:spPr>
          <c:val>
            <c:numRef>
              <c:f>'D_2.2'!$K$4:$K$18</c:f>
              <c:numCache>
                <c:formatCode>0.0000</c:formatCode>
                <c:ptCount val="15"/>
                <c:pt idx="0">
                  <c:v>0.19423913955688477</c:v>
                </c:pt>
                <c:pt idx="1">
                  <c:v>0.11031627655029297</c:v>
                </c:pt>
                <c:pt idx="2">
                  <c:v>2.4778842926025391E-2</c:v>
                </c:pt>
                <c:pt idx="3">
                  <c:v>0</c:v>
                </c:pt>
                <c:pt idx="4">
                  <c:v>-0.44904994964599609</c:v>
                </c:pt>
                <c:pt idx="5">
                  <c:v>-0.72861099243164063</c:v>
                </c:pt>
                <c:pt idx="6">
                  <c:v>-0.81942367553710938</c:v>
                </c:pt>
                <c:pt idx="7">
                  <c:v>-0.81772565841674805</c:v>
                </c:pt>
                <c:pt idx="8">
                  <c:v>-1.222996711730957</c:v>
                </c:pt>
                <c:pt idx="9">
                  <c:v>-1.3619298934936523</c:v>
                </c:pt>
                <c:pt idx="10">
                  <c:v>-1.1582939624786377</c:v>
                </c:pt>
                <c:pt idx="11">
                  <c:v>-1.2596478462219238</c:v>
                </c:pt>
                <c:pt idx="12">
                  <c:v>-1.7965950965881348</c:v>
                </c:pt>
                <c:pt idx="13">
                  <c:v>-2.1333332061767578</c:v>
                </c:pt>
                <c:pt idx="14">
                  <c:v>-2.1999998092651367</c:v>
                </c:pt>
              </c:numCache>
            </c:numRef>
          </c:val>
          <c:extLst>
            <c:ext xmlns:c16="http://schemas.microsoft.com/office/drawing/2014/chart" uri="{C3380CC4-5D6E-409C-BE32-E72D297353CC}">
              <c16:uniqueId val="{00000000-61B2-4D6E-9984-CB017542CE84}"/>
            </c:ext>
          </c:extLst>
        </c:ser>
        <c:ser>
          <c:idx val="7"/>
          <c:order val="1"/>
          <c:tx>
            <c:strRef>
              <c:f>'D_2.2'!$Q$3</c:f>
              <c:strCache>
                <c:ptCount val="1"/>
                <c:pt idx="0">
                  <c:v>diff</c:v>
                </c:pt>
              </c:strCache>
            </c:strRef>
          </c:tx>
          <c:spPr>
            <a:solidFill>
              <a:srgbClr val="0062AF">
                <a:alpha val="30000"/>
              </a:srgbClr>
            </a:solidFill>
            <a:ln w="25400">
              <a:noFill/>
            </a:ln>
            <a:effectLst/>
          </c:spPr>
          <c:val>
            <c:numRef>
              <c:f>'D_2.2'!$Q$4:$Q$18</c:f>
              <c:numCache>
                <c:formatCode>0.000</c:formatCode>
                <c:ptCount val="15"/>
                <c:pt idx="0">
                  <c:v>1.3467082977294922</c:v>
                </c:pt>
                <c:pt idx="1">
                  <c:v>0.72434091567993164</c:v>
                </c:pt>
                <c:pt idx="2">
                  <c:v>0.50855493545532227</c:v>
                </c:pt>
                <c:pt idx="3">
                  <c:v>0</c:v>
                </c:pt>
                <c:pt idx="4">
                  <c:v>0.67599105834960938</c:v>
                </c:pt>
                <c:pt idx="5">
                  <c:v>1.1005754470825195</c:v>
                </c:pt>
                <c:pt idx="6">
                  <c:v>1.401954174041748</c:v>
                </c:pt>
                <c:pt idx="7">
                  <c:v>1.847081184387207</c:v>
                </c:pt>
                <c:pt idx="8">
                  <c:v>2.1004171371459961</c:v>
                </c:pt>
                <c:pt idx="9">
                  <c:v>2.5387611389160156</c:v>
                </c:pt>
                <c:pt idx="10">
                  <c:v>1.9029924869537354</c:v>
                </c:pt>
                <c:pt idx="11">
                  <c:v>2.0761618614196777</c:v>
                </c:pt>
                <c:pt idx="12">
                  <c:v>2.5840539932250977</c:v>
                </c:pt>
                <c:pt idx="13">
                  <c:v>3.1237242221832275</c:v>
                </c:pt>
                <c:pt idx="14">
                  <c:v>3.3086566925048828</c:v>
                </c:pt>
              </c:numCache>
            </c:numRef>
          </c:val>
          <c:extLst>
            <c:ext xmlns:c16="http://schemas.microsoft.com/office/drawing/2014/chart" uri="{C3380CC4-5D6E-409C-BE32-E72D297353CC}">
              <c16:uniqueId val="{00000001-61B2-4D6E-9984-CB017542CE84}"/>
            </c:ext>
          </c:extLst>
        </c:ser>
        <c:dLbls>
          <c:showLegendKey val="0"/>
          <c:showVal val="0"/>
          <c:showCatName val="0"/>
          <c:showSerName val="0"/>
          <c:showPercent val="0"/>
          <c:showBubbleSize val="0"/>
        </c:dLbls>
        <c:axId val="1814156383"/>
        <c:axId val="1814155135"/>
      </c:areaChart>
      <c:lineChart>
        <c:grouping val="standard"/>
        <c:varyColors val="0"/>
        <c:ser>
          <c:idx val="6"/>
          <c:order val="2"/>
          <c:tx>
            <c:strRef>
              <c:f>'D_2.2'!$L$3</c:f>
              <c:strCache>
                <c:ptCount val="1"/>
                <c:pt idx="0">
                  <c:v>Median</c:v>
                </c:pt>
              </c:strCache>
            </c:strRef>
          </c:tx>
          <c:spPr>
            <a:ln w="12700" cap="rnd">
              <a:solidFill>
                <a:srgbClr val="0062AF"/>
              </a:solidFill>
              <a:round/>
            </a:ln>
            <a:effectLst/>
          </c:spPr>
          <c:marker>
            <c:symbol val="none"/>
          </c:marker>
          <c:val>
            <c:numRef>
              <c:f>'D_2.2'!$L$4:$L$18</c:f>
              <c:numCache>
                <c:formatCode>0.0000</c:formatCode>
                <c:ptCount val="15"/>
                <c:pt idx="0">
                  <c:v>0.68437814712524414</c:v>
                </c:pt>
                <c:pt idx="1">
                  <c:v>0.43651485443115234</c:v>
                </c:pt>
                <c:pt idx="2">
                  <c:v>0.27887511253356934</c:v>
                </c:pt>
                <c:pt idx="3">
                  <c:v>0</c:v>
                </c:pt>
                <c:pt idx="4">
                  <c:v>-0.17348623275756836</c:v>
                </c:pt>
                <c:pt idx="5">
                  <c:v>-0.13122951984405518</c:v>
                </c:pt>
                <c:pt idx="6">
                  <c:v>-0.31136178970336914</c:v>
                </c:pt>
                <c:pt idx="7">
                  <c:v>-0.24707508087158203</c:v>
                </c:pt>
                <c:pt idx="8">
                  <c:v>-0.33045434951782227</c:v>
                </c:pt>
                <c:pt idx="9">
                  <c:v>-0.47532963752746582</c:v>
                </c:pt>
                <c:pt idx="10">
                  <c:v>-0.34570145606994629</c:v>
                </c:pt>
                <c:pt idx="11">
                  <c:v>-0.28994178771972656</c:v>
                </c:pt>
                <c:pt idx="12">
                  <c:v>-0.14417123794555664</c:v>
                </c:pt>
                <c:pt idx="13">
                  <c:v>-5.8458328247070313E-2</c:v>
                </c:pt>
                <c:pt idx="14">
                  <c:v>-0.46591615676879883</c:v>
                </c:pt>
              </c:numCache>
            </c:numRef>
          </c:val>
          <c:smooth val="0"/>
          <c:extLst>
            <c:ext xmlns:c16="http://schemas.microsoft.com/office/drawing/2014/chart" uri="{C3380CC4-5D6E-409C-BE32-E72D297353CC}">
              <c16:uniqueId val="{00000002-61B2-4D6E-9984-CB017542CE84}"/>
            </c:ext>
          </c:extLst>
        </c:ser>
        <c:ser>
          <c:idx val="5"/>
          <c:order val="3"/>
          <c:tx>
            <c:strRef>
              <c:f>'D_2.2'!$M$3</c:f>
              <c:strCache>
                <c:ptCount val="1"/>
                <c:pt idx="0">
                  <c:v>(mean) splice_lur_norm_usa79</c:v>
                </c:pt>
              </c:strCache>
            </c:strRef>
          </c:tx>
          <c:spPr>
            <a:ln w="12700" cap="rnd">
              <a:solidFill>
                <a:srgbClr val="AA1F4C"/>
              </a:solidFill>
              <a:prstDash val="solid"/>
              <a:round/>
            </a:ln>
            <a:effectLst/>
          </c:spPr>
          <c:marker>
            <c:symbol val="none"/>
          </c:marker>
          <c:cat>
            <c:numRef>
              <c:f>'D_2.2'!$O$4:$O$18</c:f>
              <c:numCache>
                <c:formatCode>General</c:formatCode>
                <c:ptCount val="15"/>
                <c:pt idx="0" formatCode="0">
                  <c:v>-3</c:v>
                </c:pt>
                <c:pt idx="3" formatCode="0">
                  <c:v>0</c:v>
                </c:pt>
                <c:pt idx="6" formatCode="0">
                  <c:v>3</c:v>
                </c:pt>
                <c:pt idx="9" formatCode="0">
                  <c:v>6</c:v>
                </c:pt>
                <c:pt idx="12" formatCode="0">
                  <c:v>9</c:v>
                </c:pt>
                <c:pt idx="14" formatCode="0">
                  <c:v>11</c:v>
                </c:pt>
              </c:numCache>
            </c:numRef>
          </c:cat>
          <c:val>
            <c:numRef>
              <c:f>'D_2.2'!$M$4:$M$18</c:f>
              <c:numCache>
                <c:formatCode>0.0000</c:formatCode>
                <c:ptCount val="15"/>
                <c:pt idx="0">
                  <c:v>0.30782890319824219</c:v>
                </c:pt>
                <c:pt idx="1">
                  <c:v>0.17021560668945313</c:v>
                </c:pt>
                <c:pt idx="2">
                  <c:v>0.16396903991699219</c:v>
                </c:pt>
                <c:pt idx="3">
                  <c:v>0</c:v>
                </c:pt>
                <c:pt idx="4">
                  <c:v>0.15425825119018555</c:v>
                </c:pt>
                <c:pt idx="5">
                  <c:v>0.22582244873046875</c:v>
                </c:pt>
                <c:pt idx="6">
                  <c:v>0.58253049850463867</c:v>
                </c:pt>
                <c:pt idx="7">
                  <c:v>1.609166145324707</c:v>
                </c:pt>
                <c:pt idx="8">
                  <c:v>1.9661722183227539</c:v>
                </c:pt>
                <c:pt idx="9">
                  <c:v>1.6838760375976563</c:v>
                </c:pt>
                <c:pt idx="10">
                  <c:v>1.7117295265197754</c:v>
                </c:pt>
                <c:pt idx="11">
                  <c:v>1.6839280128479004</c:v>
                </c:pt>
                <c:pt idx="12">
                  <c:v>1.7022228240966797</c:v>
                </c:pt>
                <c:pt idx="13">
                  <c:v>2.5258398056030273</c:v>
                </c:pt>
                <c:pt idx="14">
                  <c:v>3.1282615661621094</c:v>
                </c:pt>
              </c:numCache>
            </c:numRef>
          </c:val>
          <c:smooth val="0"/>
          <c:extLst>
            <c:ext xmlns:c16="http://schemas.microsoft.com/office/drawing/2014/chart" uri="{C3380CC4-5D6E-409C-BE32-E72D297353CC}">
              <c16:uniqueId val="{00000003-61B2-4D6E-9984-CB017542CE84}"/>
            </c:ext>
          </c:extLst>
        </c:ser>
        <c:ser>
          <c:idx val="0"/>
          <c:order val="4"/>
          <c:tx>
            <c:strRef>
              <c:f>'D_2.2'!$N$3</c:f>
              <c:strCache>
                <c:ptCount val="1"/>
                <c:pt idx="0">
                  <c:v>(mean) splice_lur_norm_pan</c:v>
                </c:pt>
              </c:strCache>
            </c:strRef>
          </c:tx>
          <c:spPr>
            <a:ln w="12700" cap="rnd">
              <a:solidFill>
                <a:srgbClr val="F5BD47"/>
              </a:solidFill>
              <a:round/>
            </a:ln>
            <a:effectLst/>
          </c:spPr>
          <c:marker>
            <c:symbol val="none"/>
          </c:marker>
          <c:cat>
            <c:numRef>
              <c:f>'D_2.2'!$O$4:$O$18</c:f>
              <c:numCache>
                <c:formatCode>General</c:formatCode>
                <c:ptCount val="15"/>
                <c:pt idx="0" formatCode="0">
                  <c:v>-3</c:v>
                </c:pt>
                <c:pt idx="3" formatCode="0">
                  <c:v>0</c:v>
                </c:pt>
                <c:pt idx="6" formatCode="0">
                  <c:v>3</c:v>
                </c:pt>
                <c:pt idx="9" formatCode="0">
                  <c:v>6</c:v>
                </c:pt>
                <c:pt idx="12" formatCode="0">
                  <c:v>9</c:v>
                </c:pt>
                <c:pt idx="14" formatCode="0">
                  <c:v>11</c:v>
                </c:pt>
              </c:numCache>
            </c:numRef>
          </c:cat>
          <c:val>
            <c:numRef>
              <c:f>'D_2.2'!$N$4:$N$18</c:f>
              <c:numCache>
                <c:formatCode>0.0000</c:formatCode>
                <c:ptCount val="15"/>
                <c:pt idx="0">
                  <c:v>1.525749683380127</c:v>
                </c:pt>
                <c:pt idx="1">
                  <c:v>1.2556858062744141</c:v>
                </c:pt>
                <c:pt idx="2">
                  <c:v>0.43529579043388367</c:v>
                </c:pt>
                <c:pt idx="3">
                  <c:v>0</c:v>
                </c:pt>
              </c:numCache>
            </c:numRef>
          </c:val>
          <c:smooth val="0"/>
          <c:extLst>
            <c:ext xmlns:c16="http://schemas.microsoft.com/office/drawing/2014/chart" uri="{C3380CC4-5D6E-409C-BE32-E72D297353CC}">
              <c16:uniqueId val="{00000004-61B2-4D6E-9984-CB017542CE84}"/>
            </c:ext>
          </c:extLst>
        </c:ser>
        <c:ser>
          <c:idx val="3"/>
          <c:order val="5"/>
          <c:tx>
            <c:strRef>
              <c:f>'D_2.2'!$P$3</c:f>
              <c:strCache>
                <c:ptCount val="1"/>
                <c:pt idx="0">
                  <c:v>level</c:v>
                </c:pt>
              </c:strCache>
            </c:strRef>
          </c:tx>
          <c:spPr>
            <a:ln w="3175" cap="rnd">
              <a:solidFill>
                <a:schemeClr val="tx1"/>
              </a:solidFill>
              <a:round/>
            </a:ln>
            <a:effectLst/>
          </c:spPr>
          <c:marker>
            <c:symbol val="none"/>
          </c:marker>
          <c:val>
            <c:numRef>
              <c:f>'D_2.2'!$P$4:$P$18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c:ext xmlns:c16="http://schemas.microsoft.com/office/drawing/2014/chart" uri="{C3380CC4-5D6E-409C-BE32-E72D297353CC}">
              <c16:uniqueId val="{00000005-61B2-4D6E-9984-CB017542CE84}"/>
            </c:ext>
          </c:extLst>
        </c:ser>
        <c:dLbls>
          <c:showLegendKey val="0"/>
          <c:showVal val="0"/>
          <c:showCatName val="0"/>
          <c:showSerName val="0"/>
          <c:showPercent val="0"/>
          <c:showBubbleSize val="0"/>
        </c:dLbls>
        <c:marker val="1"/>
        <c:smooth val="0"/>
        <c:axId val="1814156383"/>
        <c:axId val="1814155135"/>
      </c:lineChart>
      <c:catAx>
        <c:axId val="1814156383"/>
        <c:scaling>
          <c:orientation val="minMax"/>
        </c:scaling>
        <c:delete val="0"/>
        <c:axPos val="b"/>
        <c:numFmt formatCode="#,##0;\–#,##0" sourceLinked="0"/>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5135"/>
        <c:crossesAt val="-3"/>
        <c:auto val="1"/>
        <c:lblAlgn val="ctr"/>
        <c:lblOffset val="0"/>
        <c:tickMarkSkip val="1"/>
        <c:noMultiLvlLbl val="0"/>
      </c:catAx>
      <c:valAx>
        <c:axId val="1814155135"/>
        <c:scaling>
          <c:orientation val="minMax"/>
        </c:scaling>
        <c:delete val="0"/>
        <c:axPos val="l"/>
        <c:numFmt formatCode="#,##0;\–#,##0" sourceLinked="0"/>
        <c:majorTickMark val="none"/>
        <c:minorTickMark val="none"/>
        <c:tickLblPos val="high"/>
        <c:spPr>
          <a:noFill/>
          <a:ln w="6350">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63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53691034405554"/>
          <c:y val="3.7617501749575476E-2"/>
          <c:w val="0.79063075767522617"/>
          <c:h val="0.84721919876066576"/>
        </c:manualLayout>
      </c:layout>
      <c:areaChart>
        <c:grouping val="stacked"/>
        <c:varyColors val="0"/>
        <c:ser>
          <c:idx val="5"/>
          <c:order val="0"/>
          <c:tx>
            <c:strRef>
              <c:f>'D_2.2'!$T$3</c:f>
              <c:strCache>
                <c:ptCount val="1"/>
                <c:pt idx="0">
                  <c:v>Minimum</c:v>
                </c:pt>
              </c:strCache>
            </c:strRef>
          </c:tx>
          <c:spPr>
            <a:noFill/>
            <a:ln w="25400">
              <a:noFill/>
            </a:ln>
            <a:effectLst/>
          </c:spPr>
          <c:cat>
            <c:numRef>
              <c:f>'D_2.2'!$X$4:$X$18</c:f>
              <c:numCache>
                <c:formatCode>General</c:formatCode>
                <c:ptCount val="15"/>
                <c:pt idx="0" formatCode="0">
                  <c:v>-3</c:v>
                </c:pt>
                <c:pt idx="3" formatCode="0">
                  <c:v>0</c:v>
                </c:pt>
                <c:pt idx="6" formatCode="0">
                  <c:v>3</c:v>
                </c:pt>
                <c:pt idx="9" formatCode="0">
                  <c:v>6</c:v>
                </c:pt>
                <c:pt idx="12" formatCode="0">
                  <c:v>9</c:v>
                </c:pt>
                <c:pt idx="14" formatCode="0">
                  <c:v>11</c:v>
                </c:pt>
              </c:numCache>
            </c:numRef>
          </c:cat>
          <c:val>
            <c:numRef>
              <c:f>'D_2.2'!$T$4:$T$18</c:f>
              <c:numCache>
                <c:formatCode>0.0000</c:formatCode>
                <c:ptCount val="15"/>
                <c:pt idx="0">
                  <c:v>-1.7895966768264771</c:v>
                </c:pt>
                <c:pt idx="1">
                  <c:v>-1.9027516841888428</c:v>
                </c:pt>
                <c:pt idx="2">
                  <c:v>-1.0051898956298828</c:v>
                </c:pt>
                <c:pt idx="3">
                  <c:v>0</c:v>
                </c:pt>
                <c:pt idx="4">
                  <c:v>-2.0264477729797363</c:v>
                </c:pt>
                <c:pt idx="5">
                  <c:v>-0.32885849475860596</c:v>
                </c:pt>
                <c:pt idx="6">
                  <c:v>-0.49579441547393799</c:v>
                </c:pt>
                <c:pt idx="7">
                  <c:v>-0.40298914909362793</c:v>
                </c:pt>
                <c:pt idx="8">
                  <c:v>-3.6413190364837646</c:v>
                </c:pt>
                <c:pt idx="9">
                  <c:v>-0.64095568656921387</c:v>
                </c:pt>
                <c:pt idx="10">
                  <c:v>-2.1560533046722412</c:v>
                </c:pt>
                <c:pt idx="11">
                  <c:v>-2.0382537841796875</c:v>
                </c:pt>
                <c:pt idx="12">
                  <c:v>-1.002873420715332</c:v>
                </c:pt>
                <c:pt idx="13">
                  <c:v>-1.4029121398925781</c:v>
                </c:pt>
                <c:pt idx="14">
                  <c:v>-0.33964729309082031</c:v>
                </c:pt>
              </c:numCache>
            </c:numRef>
          </c:val>
          <c:extLst>
            <c:ext xmlns:c16="http://schemas.microsoft.com/office/drawing/2014/chart" uri="{C3380CC4-5D6E-409C-BE32-E72D297353CC}">
              <c16:uniqueId val="{00000000-D353-4357-B9F5-57F91C04D033}"/>
            </c:ext>
          </c:extLst>
        </c:ser>
        <c:ser>
          <c:idx val="7"/>
          <c:order val="1"/>
          <c:tx>
            <c:strRef>
              <c:f>'D_2.2'!$Z$3</c:f>
              <c:strCache>
                <c:ptCount val="1"/>
                <c:pt idx="0">
                  <c:v>diff</c:v>
                </c:pt>
              </c:strCache>
            </c:strRef>
          </c:tx>
          <c:spPr>
            <a:solidFill>
              <a:srgbClr val="0062AF">
                <a:alpha val="30000"/>
              </a:srgbClr>
            </a:solidFill>
            <a:ln>
              <a:noFill/>
            </a:ln>
            <a:effectLst/>
          </c:spPr>
          <c:val>
            <c:numRef>
              <c:f>'D_2.2'!$Z$4:$Z$18</c:f>
              <c:numCache>
                <c:formatCode>0.000</c:formatCode>
                <c:ptCount val="15"/>
                <c:pt idx="0">
                  <c:v>2.7273863554000854</c:v>
                </c:pt>
                <c:pt idx="1">
                  <c:v>3.9095065593719482</c:v>
                </c:pt>
                <c:pt idx="2">
                  <c:v>2.1814224720001221</c:v>
                </c:pt>
                <c:pt idx="3">
                  <c:v>0</c:v>
                </c:pt>
                <c:pt idx="4">
                  <c:v>5.5676262378692627</c:v>
                </c:pt>
                <c:pt idx="5">
                  <c:v>4.2205048799514771</c:v>
                </c:pt>
                <c:pt idx="6">
                  <c:v>4.642947793006897</c:v>
                </c:pt>
                <c:pt idx="7">
                  <c:v>4.99245285987854</c:v>
                </c:pt>
                <c:pt idx="8">
                  <c:v>8.4674012660980225</c:v>
                </c:pt>
                <c:pt idx="9">
                  <c:v>5.3326408863067627</c:v>
                </c:pt>
                <c:pt idx="10">
                  <c:v>5.7245187759399414</c:v>
                </c:pt>
                <c:pt idx="11">
                  <c:v>6.9659218788146973</c:v>
                </c:pt>
                <c:pt idx="12">
                  <c:v>5.6831483840942383</c:v>
                </c:pt>
                <c:pt idx="13">
                  <c:v>7.5224399566650391</c:v>
                </c:pt>
                <c:pt idx="14">
                  <c:v>6.7040796279907227</c:v>
                </c:pt>
              </c:numCache>
            </c:numRef>
          </c:val>
          <c:extLst>
            <c:ext xmlns:c16="http://schemas.microsoft.com/office/drawing/2014/chart" uri="{C3380CC4-5D6E-409C-BE32-E72D297353CC}">
              <c16:uniqueId val="{00000001-D353-4357-B9F5-57F91C04D033}"/>
            </c:ext>
          </c:extLst>
        </c:ser>
        <c:dLbls>
          <c:showLegendKey val="0"/>
          <c:showVal val="0"/>
          <c:showCatName val="0"/>
          <c:showSerName val="0"/>
          <c:showPercent val="0"/>
          <c:showBubbleSize val="0"/>
        </c:dLbls>
        <c:axId val="1814156383"/>
        <c:axId val="1814155135"/>
      </c:areaChart>
      <c:lineChart>
        <c:grouping val="standard"/>
        <c:varyColors val="0"/>
        <c:ser>
          <c:idx val="0"/>
          <c:order val="2"/>
          <c:tx>
            <c:strRef>
              <c:f>'D_2.2'!$U$3</c:f>
              <c:strCache>
                <c:ptCount val="1"/>
                <c:pt idx="0">
                  <c:v>Median</c:v>
                </c:pt>
              </c:strCache>
            </c:strRef>
          </c:tx>
          <c:spPr>
            <a:ln w="12700" cap="rnd">
              <a:solidFill>
                <a:srgbClr val="0062AF"/>
              </a:solidFill>
              <a:round/>
            </a:ln>
            <a:effectLst/>
          </c:spPr>
          <c:marker>
            <c:symbol val="none"/>
          </c:marker>
          <c:val>
            <c:numRef>
              <c:f>'D_2.2'!$U$4:$U$18</c:f>
              <c:numCache>
                <c:formatCode>0.0000</c:formatCode>
                <c:ptCount val="15"/>
                <c:pt idx="0">
                  <c:v>-0.46735769510269165</c:v>
                </c:pt>
                <c:pt idx="1">
                  <c:v>-0.49812781810760498</c:v>
                </c:pt>
                <c:pt idx="2">
                  <c:v>-0.16957062482833862</c:v>
                </c:pt>
                <c:pt idx="3">
                  <c:v>0</c:v>
                </c:pt>
                <c:pt idx="4">
                  <c:v>0.18844664096832275</c:v>
                </c:pt>
                <c:pt idx="5">
                  <c:v>1.0044201612472534</c:v>
                </c:pt>
                <c:pt idx="6">
                  <c:v>1.2958438396453857</c:v>
                </c:pt>
                <c:pt idx="7">
                  <c:v>1.2371695041656494</c:v>
                </c:pt>
                <c:pt idx="8">
                  <c:v>0.8408738374710083</c:v>
                </c:pt>
                <c:pt idx="9">
                  <c:v>0.9376978874206543</c:v>
                </c:pt>
                <c:pt idx="10">
                  <c:v>0.76528632640838623</c:v>
                </c:pt>
                <c:pt idx="11">
                  <c:v>0.96982252597808838</c:v>
                </c:pt>
                <c:pt idx="12">
                  <c:v>1.2651989459991455</c:v>
                </c:pt>
                <c:pt idx="13">
                  <c:v>0.71574521064758301</c:v>
                </c:pt>
                <c:pt idx="14">
                  <c:v>1.7726483345031738</c:v>
                </c:pt>
              </c:numCache>
            </c:numRef>
          </c:val>
          <c:smooth val="0"/>
          <c:extLst>
            <c:ext xmlns:c16="http://schemas.microsoft.com/office/drawing/2014/chart" uri="{C3380CC4-5D6E-409C-BE32-E72D297353CC}">
              <c16:uniqueId val="{00000002-D353-4357-B9F5-57F91C04D033}"/>
            </c:ext>
          </c:extLst>
        </c:ser>
        <c:ser>
          <c:idx val="1"/>
          <c:order val="3"/>
          <c:tx>
            <c:strRef>
              <c:f>'D_2.2'!$V$3</c:f>
              <c:strCache>
                <c:ptCount val="1"/>
                <c:pt idx="0">
                  <c:v>(mean) dpct_yoy_wage_norm_usa79</c:v>
                </c:pt>
              </c:strCache>
            </c:strRef>
          </c:tx>
          <c:spPr>
            <a:ln w="12700" cap="rnd">
              <a:solidFill>
                <a:srgbClr val="AA1F4C"/>
              </a:solidFill>
              <a:round/>
            </a:ln>
            <a:effectLst/>
          </c:spPr>
          <c:marker>
            <c:symbol val="none"/>
          </c:marker>
          <c:val>
            <c:numRef>
              <c:f>'D_2.2'!$V$4:$V$18</c:f>
              <c:numCache>
                <c:formatCode>0.0000</c:formatCode>
                <c:ptCount val="15"/>
                <c:pt idx="0">
                  <c:v>-0.77554607391357422</c:v>
                </c:pt>
                <c:pt idx="1">
                  <c:v>-0.1533355712890625</c:v>
                </c:pt>
                <c:pt idx="2">
                  <c:v>0.23835563659667969</c:v>
                </c:pt>
                <c:pt idx="3">
                  <c:v>0</c:v>
                </c:pt>
                <c:pt idx="4">
                  <c:v>0.21716594696044922</c:v>
                </c:pt>
                <c:pt idx="5">
                  <c:v>-0.13426589965820313</c:v>
                </c:pt>
                <c:pt idx="6">
                  <c:v>-7.8606605529785156E-2</c:v>
                </c:pt>
                <c:pt idx="7">
                  <c:v>0.39296913146972656</c:v>
                </c:pt>
                <c:pt idx="8">
                  <c:v>5.36346435546875E-2</c:v>
                </c:pt>
                <c:pt idx="9">
                  <c:v>1.4109926223754883</c:v>
                </c:pt>
                <c:pt idx="10">
                  <c:v>1.2339601516723633</c:v>
                </c:pt>
                <c:pt idx="11">
                  <c:v>-0.12652873992919922</c:v>
                </c:pt>
                <c:pt idx="12">
                  <c:v>0.5047454833984375</c:v>
                </c:pt>
                <c:pt idx="13">
                  <c:v>-0.70630455017089844</c:v>
                </c:pt>
                <c:pt idx="14">
                  <c:v>-1.129859447479248</c:v>
                </c:pt>
              </c:numCache>
            </c:numRef>
          </c:val>
          <c:smooth val="0"/>
          <c:extLst>
            <c:ext xmlns:c16="http://schemas.microsoft.com/office/drawing/2014/chart" uri="{C3380CC4-5D6E-409C-BE32-E72D297353CC}">
              <c16:uniqueId val="{00000003-D353-4357-B9F5-57F91C04D033}"/>
            </c:ext>
          </c:extLst>
        </c:ser>
        <c:ser>
          <c:idx val="3"/>
          <c:order val="4"/>
          <c:tx>
            <c:strRef>
              <c:f>'D_2.2'!$W$3</c:f>
              <c:strCache>
                <c:ptCount val="1"/>
                <c:pt idx="0">
                  <c:v>(mean) dpct_yoy_wage_norm_pan</c:v>
                </c:pt>
              </c:strCache>
            </c:strRef>
          </c:tx>
          <c:spPr>
            <a:ln w="12700" cap="rnd">
              <a:solidFill>
                <a:srgbClr val="F5BD47"/>
              </a:solidFill>
              <a:round/>
            </a:ln>
            <a:effectLst/>
          </c:spPr>
          <c:marker>
            <c:symbol val="none"/>
          </c:marker>
          <c:val>
            <c:numRef>
              <c:f>'D_2.2'!$W$4:$W$18</c:f>
              <c:numCache>
                <c:formatCode>0.0000</c:formatCode>
                <c:ptCount val="15"/>
                <c:pt idx="0">
                  <c:v>0.53968936204910278</c:v>
                </c:pt>
                <c:pt idx="1">
                  <c:v>3.1538057327270508</c:v>
                </c:pt>
                <c:pt idx="2">
                  <c:v>0.5058434009552002</c:v>
                </c:pt>
                <c:pt idx="3">
                  <c:v>0</c:v>
                </c:pt>
              </c:numCache>
            </c:numRef>
          </c:val>
          <c:smooth val="0"/>
          <c:extLst>
            <c:ext xmlns:c16="http://schemas.microsoft.com/office/drawing/2014/chart" uri="{C3380CC4-5D6E-409C-BE32-E72D297353CC}">
              <c16:uniqueId val="{00000004-D353-4357-B9F5-57F91C04D033}"/>
            </c:ext>
          </c:extLst>
        </c:ser>
        <c:ser>
          <c:idx val="4"/>
          <c:order val="5"/>
          <c:tx>
            <c:strRef>
              <c:f>'D_2.2'!$Y$3</c:f>
              <c:strCache>
                <c:ptCount val="1"/>
                <c:pt idx="0">
                  <c:v>level</c:v>
                </c:pt>
              </c:strCache>
            </c:strRef>
          </c:tx>
          <c:spPr>
            <a:ln w="3175" cap="rnd">
              <a:solidFill>
                <a:schemeClr val="tx1"/>
              </a:solidFill>
              <a:round/>
            </a:ln>
            <a:effectLst/>
          </c:spPr>
          <c:marker>
            <c:symbol val="none"/>
          </c:marker>
          <c:val>
            <c:numRef>
              <c:f>'D_2.2'!$Y$4:$Y$18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c:ext xmlns:c16="http://schemas.microsoft.com/office/drawing/2014/chart" uri="{C3380CC4-5D6E-409C-BE32-E72D297353CC}">
              <c16:uniqueId val="{00000005-D353-4357-B9F5-57F91C04D033}"/>
            </c:ext>
          </c:extLst>
        </c:ser>
        <c:dLbls>
          <c:showLegendKey val="0"/>
          <c:showVal val="0"/>
          <c:showCatName val="0"/>
          <c:showSerName val="0"/>
          <c:showPercent val="0"/>
          <c:showBubbleSize val="0"/>
        </c:dLbls>
        <c:marker val="1"/>
        <c:smooth val="0"/>
        <c:axId val="1814156383"/>
        <c:axId val="1814155135"/>
      </c:lineChart>
      <c:catAx>
        <c:axId val="1814156383"/>
        <c:scaling>
          <c:orientation val="minMax"/>
        </c:scaling>
        <c:delete val="0"/>
        <c:axPos val="b"/>
        <c:numFmt formatCode="#,##0;\–#,##0" sourceLinked="0"/>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5135"/>
        <c:crossesAt val="-6"/>
        <c:auto val="1"/>
        <c:lblAlgn val="ctr"/>
        <c:lblOffset val="0"/>
        <c:tickMarkSkip val="1"/>
        <c:noMultiLvlLbl val="0"/>
      </c:catAx>
      <c:valAx>
        <c:axId val="1814155135"/>
        <c:scaling>
          <c:orientation val="minMax"/>
          <c:max val="6"/>
          <c:min val="-4"/>
        </c:scaling>
        <c:delete val="0"/>
        <c:axPos val="l"/>
        <c:numFmt formatCode="#,##0;\–#,##0" sourceLinked="0"/>
        <c:majorTickMark val="none"/>
        <c:minorTickMark val="none"/>
        <c:tickLblPos val="nextTo"/>
        <c:spPr>
          <a:noFill/>
          <a:ln w="6350">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6383"/>
        <c:crosses val="autoZero"/>
        <c:crossBetween val="midCat"/>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75908559728812E-2"/>
          <c:y val="3.2287665533419302E-2"/>
          <c:w val="0.80348591140208359"/>
          <c:h val="0.84368948720869397"/>
        </c:manualLayout>
      </c:layout>
      <c:areaChart>
        <c:grouping val="stacked"/>
        <c:varyColors val="0"/>
        <c:ser>
          <c:idx val="7"/>
          <c:order val="0"/>
          <c:tx>
            <c:strRef>
              <c:f>'D_2.2'!$AC$3</c:f>
              <c:strCache>
                <c:ptCount val="1"/>
                <c:pt idx="0">
                  <c:v>Minimum</c:v>
                </c:pt>
              </c:strCache>
            </c:strRef>
          </c:tx>
          <c:spPr>
            <a:noFill/>
            <a:ln w="25400">
              <a:noFill/>
            </a:ln>
            <a:effectLst/>
          </c:spPr>
          <c:cat>
            <c:numRef>
              <c:f>'D_2.2'!$AG$4:$AG$18</c:f>
              <c:numCache>
                <c:formatCode>General</c:formatCode>
                <c:ptCount val="15"/>
                <c:pt idx="0" formatCode="0">
                  <c:v>-3</c:v>
                </c:pt>
                <c:pt idx="3" formatCode="0">
                  <c:v>0</c:v>
                </c:pt>
                <c:pt idx="6" formatCode="0">
                  <c:v>3</c:v>
                </c:pt>
                <c:pt idx="9" formatCode="0">
                  <c:v>6</c:v>
                </c:pt>
                <c:pt idx="12" formatCode="0">
                  <c:v>9</c:v>
                </c:pt>
                <c:pt idx="14" formatCode="0">
                  <c:v>11</c:v>
                </c:pt>
              </c:numCache>
            </c:numRef>
          </c:cat>
          <c:val>
            <c:numRef>
              <c:f>'D_2.2'!$AC$4:$AC$18</c:f>
              <c:numCache>
                <c:formatCode>0.0000</c:formatCode>
                <c:ptCount val="15"/>
                <c:pt idx="0">
                  <c:v>-0.60066342353820801</c:v>
                </c:pt>
                <c:pt idx="1">
                  <c:v>-1.2059130668640137</c:v>
                </c:pt>
                <c:pt idx="2">
                  <c:v>-0.40066909790039063</c:v>
                </c:pt>
                <c:pt idx="3">
                  <c:v>0</c:v>
                </c:pt>
                <c:pt idx="4">
                  <c:v>-2.2651801109313965</c:v>
                </c:pt>
                <c:pt idx="5">
                  <c:v>-2.0213403701782227</c:v>
                </c:pt>
                <c:pt idx="6">
                  <c:v>-3.5337209701538086</c:v>
                </c:pt>
                <c:pt idx="7">
                  <c:v>-3.2779035568237305</c:v>
                </c:pt>
                <c:pt idx="8">
                  <c:v>-2.1267786026000977</c:v>
                </c:pt>
                <c:pt idx="9">
                  <c:v>-0.37245750427246094</c:v>
                </c:pt>
                <c:pt idx="10">
                  <c:v>-0.29743742942810059</c:v>
                </c:pt>
                <c:pt idx="11">
                  <c:v>-0.16073358058929443</c:v>
                </c:pt>
                <c:pt idx="12">
                  <c:v>0.40662384033203125</c:v>
                </c:pt>
                <c:pt idx="13">
                  <c:v>0.46543312072753906</c:v>
                </c:pt>
                <c:pt idx="14">
                  <c:v>0.77300786972045898</c:v>
                </c:pt>
              </c:numCache>
            </c:numRef>
          </c:val>
          <c:extLst>
            <c:ext xmlns:c16="http://schemas.microsoft.com/office/drawing/2014/chart" uri="{C3380CC4-5D6E-409C-BE32-E72D297353CC}">
              <c16:uniqueId val="{00000000-A1C0-4B68-9514-1436402D5E58}"/>
            </c:ext>
          </c:extLst>
        </c:ser>
        <c:ser>
          <c:idx val="4"/>
          <c:order val="1"/>
          <c:tx>
            <c:strRef>
              <c:f>'D_2.2'!$AI$3</c:f>
              <c:strCache>
                <c:ptCount val="1"/>
                <c:pt idx="0">
                  <c:v>diff</c:v>
                </c:pt>
              </c:strCache>
            </c:strRef>
          </c:tx>
          <c:spPr>
            <a:solidFill>
              <a:srgbClr val="0062AF">
                <a:alpha val="30000"/>
              </a:srgbClr>
            </a:solidFill>
            <a:ln>
              <a:noFill/>
            </a:ln>
            <a:effectLst/>
          </c:spPr>
          <c:val>
            <c:numRef>
              <c:f>'D_2.2'!$AI$4:$AI$18</c:f>
              <c:numCache>
                <c:formatCode>0.000</c:formatCode>
                <c:ptCount val="15"/>
                <c:pt idx="0">
                  <c:v>3.6897542476654053</c:v>
                </c:pt>
                <c:pt idx="1">
                  <c:v>4.7897236347198486</c:v>
                </c:pt>
                <c:pt idx="2">
                  <c:v>2.5489652156829834</c:v>
                </c:pt>
                <c:pt idx="3">
                  <c:v>0</c:v>
                </c:pt>
                <c:pt idx="4">
                  <c:v>5.0247523784637451</c:v>
                </c:pt>
                <c:pt idx="5">
                  <c:v>5.6147146224975586</c:v>
                </c:pt>
                <c:pt idx="6">
                  <c:v>8.4237990379333496</c:v>
                </c:pt>
                <c:pt idx="7">
                  <c:v>8.0595302581787109</c:v>
                </c:pt>
                <c:pt idx="8">
                  <c:v>7.4544515609741211</c:v>
                </c:pt>
                <c:pt idx="9">
                  <c:v>6.6991863250732422</c:v>
                </c:pt>
                <c:pt idx="10">
                  <c:v>4.997485876083374</c:v>
                </c:pt>
                <c:pt idx="11">
                  <c:v>5.9858092069625854</c:v>
                </c:pt>
                <c:pt idx="12">
                  <c:v>5.0229883193969727</c:v>
                </c:pt>
                <c:pt idx="13">
                  <c:v>5.6513986587524414</c:v>
                </c:pt>
                <c:pt idx="14">
                  <c:v>6.596346378326416</c:v>
                </c:pt>
              </c:numCache>
            </c:numRef>
          </c:val>
          <c:extLst>
            <c:ext xmlns:c16="http://schemas.microsoft.com/office/drawing/2014/chart" uri="{C3380CC4-5D6E-409C-BE32-E72D297353CC}">
              <c16:uniqueId val="{00000001-A1C0-4B68-9514-1436402D5E58}"/>
            </c:ext>
          </c:extLst>
        </c:ser>
        <c:dLbls>
          <c:showLegendKey val="0"/>
          <c:showVal val="0"/>
          <c:showCatName val="0"/>
          <c:showSerName val="0"/>
          <c:showPercent val="0"/>
          <c:showBubbleSize val="0"/>
        </c:dLbls>
        <c:axId val="1814156383"/>
        <c:axId val="1814155135"/>
      </c:areaChart>
      <c:lineChart>
        <c:grouping val="standard"/>
        <c:varyColors val="0"/>
        <c:ser>
          <c:idx val="6"/>
          <c:order val="2"/>
          <c:tx>
            <c:strRef>
              <c:f>'D_2.2'!$AD$3</c:f>
              <c:strCache>
                <c:ptCount val="1"/>
                <c:pt idx="0">
                  <c:v>Median</c:v>
                </c:pt>
              </c:strCache>
            </c:strRef>
          </c:tx>
          <c:spPr>
            <a:ln w="12700" cap="rnd">
              <a:solidFill>
                <a:srgbClr val="0062AF"/>
              </a:solidFill>
              <a:round/>
            </a:ln>
            <a:effectLst/>
          </c:spPr>
          <c:marker>
            <c:symbol val="none"/>
          </c:marker>
          <c:val>
            <c:numRef>
              <c:f>'D_2.2'!$AD$4:$AD$18</c:f>
              <c:numCache>
                <c:formatCode>0.0000</c:formatCode>
                <c:ptCount val="15"/>
                <c:pt idx="0">
                  <c:v>1.0897692441940308</c:v>
                </c:pt>
                <c:pt idx="1">
                  <c:v>0.18145006895065308</c:v>
                </c:pt>
                <c:pt idx="2">
                  <c:v>8.5419118404388428E-2</c:v>
                </c:pt>
                <c:pt idx="3">
                  <c:v>0</c:v>
                </c:pt>
                <c:pt idx="4">
                  <c:v>0.57768136262893677</c:v>
                </c:pt>
                <c:pt idx="5">
                  <c:v>1.3017590045928955</c:v>
                </c:pt>
                <c:pt idx="6">
                  <c:v>1.8048291206359863</c:v>
                </c:pt>
                <c:pt idx="7">
                  <c:v>2.235501766204834</c:v>
                </c:pt>
                <c:pt idx="8">
                  <c:v>1.2585327625274658</c:v>
                </c:pt>
                <c:pt idx="9">
                  <c:v>1.6557120084762573</c:v>
                </c:pt>
                <c:pt idx="10">
                  <c:v>1.718778133392334</c:v>
                </c:pt>
                <c:pt idx="11">
                  <c:v>2.2072930335998535</c:v>
                </c:pt>
                <c:pt idx="12">
                  <c:v>1.7874374389648438</c:v>
                </c:pt>
                <c:pt idx="13">
                  <c:v>1.8076953887939453</c:v>
                </c:pt>
                <c:pt idx="14">
                  <c:v>2.5352654457092285</c:v>
                </c:pt>
              </c:numCache>
            </c:numRef>
          </c:val>
          <c:smooth val="0"/>
          <c:extLst>
            <c:ext xmlns:c16="http://schemas.microsoft.com/office/drawing/2014/chart" uri="{C3380CC4-5D6E-409C-BE32-E72D297353CC}">
              <c16:uniqueId val="{00000002-A1C0-4B68-9514-1436402D5E58}"/>
            </c:ext>
          </c:extLst>
        </c:ser>
        <c:ser>
          <c:idx val="5"/>
          <c:order val="3"/>
          <c:tx>
            <c:strRef>
              <c:f>'D_2.2'!$AE$3</c:f>
              <c:strCache>
                <c:ptCount val="1"/>
                <c:pt idx="0">
                  <c:v>(mean) dpct_yoy_rwage_norm_usa79</c:v>
                </c:pt>
              </c:strCache>
            </c:strRef>
          </c:tx>
          <c:spPr>
            <a:ln w="12700" cap="rnd">
              <a:solidFill>
                <a:srgbClr val="AA1F4C"/>
              </a:solidFill>
              <a:round/>
            </a:ln>
            <a:effectLst/>
          </c:spPr>
          <c:marker>
            <c:symbol val="none"/>
          </c:marker>
          <c:val>
            <c:numRef>
              <c:f>'D_2.2'!$AE$4:$AE$18</c:f>
              <c:numCache>
                <c:formatCode>0.0000</c:formatCode>
                <c:ptCount val="15"/>
                <c:pt idx="0">
                  <c:v>1.9553442001342773</c:v>
                </c:pt>
                <c:pt idx="1">
                  <c:v>1.6720380783081055</c:v>
                </c:pt>
                <c:pt idx="2">
                  <c:v>1.210087776184082</c:v>
                </c:pt>
                <c:pt idx="3">
                  <c:v>0</c:v>
                </c:pt>
                <c:pt idx="4">
                  <c:v>-0.75101947784423828</c:v>
                </c:pt>
                <c:pt idx="5">
                  <c:v>-2.0213403701782227</c:v>
                </c:pt>
                <c:pt idx="6">
                  <c:v>-3.5337209701538086</c:v>
                </c:pt>
                <c:pt idx="7">
                  <c:v>-3.2779035568237305</c:v>
                </c:pt>
                <c:pt idx="8">
                  <c:v>-2.1267786026000977</c:v>
                </c:pt>
                <c:pt idx="9">
                  <c:v>-0.37245750427246094</c:v>
                </c:pt>
                <c:pt idx="10">
                  <c:v>0.72779083251953125</c:v>
                </c:pt>
                <c:pt idx="11">
                  <c:v>0.75485992431640625</c:v>
                </c:pt>
                <c:pt idx="12">
                  <c:v>0.40662384033203125</c:v>
                </c:pt>
                <c:pt idx="13">
                  <c:v>0.46543312072753906</c:v>
                </c:pt>
                <c:pt idx="14">
                  <c:v>2.0435514450073242</c:v>
                </c:pt>
              </c:numCache>
            </c:numRef>
          </c:val>
          <c:smooth val="0"/>
          <c:extLst>
            <c:ext xmlns:c16="http://schemas.microsoft.com/office/drawing/2014/chart" uri="{C3380CC4-5D6E-409C-BE32-E72D297353CC}">
              <c16:uniqueId val="{00000003-A1C0-4B68-9514-1436402D5E58}"/>
            </c:ext>
          </c:extLst>
        </c:ser>
        <c:ser>
          <c:idx val="0"/>
          <c:order val="4"/>
          <c:tx>
            <c:strRef>
              <c:f>'D_2.2'!$AF$3</c:f>
              <c:strCache>
                <c:ptCount val="1"/>
                <c:pt idx="0">
                  <c:v>(mean) dpct_yoy_rwage_norm_pan</c:v>
                </c:pt>
              </c:strCache>
            </c:strRef>
          </c:tx>
          <c:spPr>
            <a:ln w="12700" cap="rnd">
              <a:solidFill>
                <a:srgbClr val="F5BD47"/>
              </a:solidFill>
              <a:round/>
            </a:ln>
            <a:effectLst/>
          </c:spPr>
          <c:marker>
            <c:symbol val="none"/>
          </c:marker>
          <c:val>
            <c:numRef>
              <c:f>'D_2.2'!$AF$4:$AF$18</c:f>
              <c:numCache>
                <c:formatCode>0.0000</c:formatCode>
                <c:ptCount val="15"/>
                <c:pt idx="0">
                  <c:v>3.4407103061676025</c:v>
                </c:pt>
                <c:pt idx="1">
                  <c:v>4.7227358818054199</c:v>
                </c:pt>
                <c:pt idx="2">
                  <c:v>1.3780809640884399</c:v>
                </c:pt>
                <c:pt idx="3">
                  <c:v>0</c:v>
                </c:pt>
              </c:numCache>
            </c:numRef>
          </c:val>
          <c:smooth val="0"/>
          <c:extLst>
            <c:ext xmlns:c16="http://schemas.microsoft.com/office/drawing/2014/chart" uri="{C3380CC4-5D6E-409C-BE32-E72D297353CC}">
              <c16:uniqueId val="{00000004-A1C0-4B68-9514-1436402D5E58}"/>
            </c:ext>
          </c:extLst>
        </c:ser>
        <c:ser>
          <c:idx val="2"/>
          <c:order val="5"/>
          <c:tx>
            <c:strRef>
              <c:f>'D_2.2'!$AH$3</c:f>
              <c:strCache>
                <c:ptCount val="1"/>
                <c:pt idx="0">
                  <c:v>level</c:v>
                </c:pt>
              </c:strCache>
            </c:strRef>
          </c:tx>
          <c:spPr>
            <a:ln w="3175" cap="rnd">
              <a:solidFill>
                <a:schemeClr val="tx1"/>
              </a:solidFill>
              <a:round/>
            </a:ln>
            <a:effectLst/>
          </c:spPr>
          <c:marker>
            <c:symbol val="none"/>
          </c:marker>
          <c:val>
            <c:numRef>
              <c:f>'D_2.2'!$AH$4:$AH$18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c:ext xmlns:c16="http://schemas.microsoft.com/office/drawing/2014/chart" uri="{C3380CC4-5D6E-409C-BE32-E72D297353CC}">
              <c16:uniqueId val="{00000005-A1C0-4B68-9514-1436402D5E58}"/>
            </c:ext>
          </c:extLst>
        </c:ser>
        <c:dLbls>
          <c:showLegendKey val="0"/>
          <c:showVal val="0"/>
          <c:showCatName val="0"/>
          <c:showSerName val="0"/>
          <c:showPercent val="0"/>
          <c:showBubbleSize val="0"/>
        </c:dLbls>
        <c:marker val="1"/>
        <c:smooth val="0"/>
        <c:axId val="1814156383"/>
        <c:axId val="1814155135"/>
      </c:lineChart>
      <c:catAx>
        <c:axId val="1814156383"/>
        <c:scaling>
          <c:orientation val="minMax"/>
        </c:scaling>
        <c:delete val="0"/>
        <c:axPos val="b"/>
        <c:numFmt formatCode="#,##0;\–#,##0" sourceLinked="0"/>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5135"/>
        <c:crossesAt val="-6"/>
        <c:auto val="1"/>
        <c:lblAlgn val="ctr"/>
        <c:lblOffset val="0"/>
        <c:tickMarkSkip val="1"/>
        <c:noMultiLvlLbl val="0"/>
      </c:catAx>
      <c:valAx>
        <c:axId val="1814155135"/>
        <c:scaling>
          <c:orientation val="minMax"/>
          <c:min val="-4"/>
        </c:scaling>
        <c:delete val="0"/>
        <c:axPos val="l"/>
        <c:numFmt formatCode="#,##0;\–#,##0" sourceLinked="0"/>
        <c:majorTickMark val="none"/>
        <c:minorTickMark val="none"/>
        <c:tickLblPos val="high"/>
        <c:spPr>
          <a:noFill/>
          <a:ln w="6350">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63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45071329912762E-2"/>
          <c:y val="3.3555555555555561E-2"/>
          <c:w val="0.90161520127926387"/>
          <c:h val="0.80152419901786309"/>
        </c:manualLayout>
      </c:layout>
      <c:barChart>
        <c:barDir val="col"/>
        <c:grouping val="stacked"/>
        <c:varyColors val="0"/>
        <c:ser>
          <c:idx val="1"/>
          <c:order val="1"/>
          <c:tx>
            <c:strRef>
              <c:f>'D_2.4'!$I$4</c:f>
              <c:strCache>
                <c:ptCount val="1"/>
                <c:pt idx="0">
                  <c:v>Inflation expectations</c:v>
                </c:pt>
              </c:strCache>
            </c:strRef>
          </c:tx>
          <c:spPr>
            <a:solidFill>
              <a:srgbClr val="0062AF"/>
            </a:solidFill>
            <a:ln>
              <a:noFill/>
            </a:ln>
            <a:effectLst/>
          </c:spPr>
          <c:invertIfNegative val="0"/>
          <c:cat>
            <c:strRef>
              <c:f>'D_2.4'!$G$5:$G$24</c:f>
              <c:strCache>
                <c:ptCount val="20"/>
                <c:pt idx="0">
                  <c:v>2017:Q1</c:v>
                </c:pt>
                <c:pt idx="4">
                  <c:v>18:Q1</c:v>
                </c:pt>
                <c:pt idx="8">
                  <c:v>19:Q1</c:v>
                </c:pt>
                <c:pt idx="12">
                  <c:v>20:Q1</c:v>
                </c:pt>
                <c:pt idx="16">
                  <c:v>21:Q1</c:v>
                </c:pt>
                <c:pt idx="19">
                  <c:v>21:Q4</c:v>
                </c:pt>
              </c:strCache>
            </c:strRef>
          </c:cat>
          <c:val>
            <c:numRef>
              <c:f>'D_2.4'!$I$5:$I$24</c:f>
              <c:numCache>
                <c:formatCode>General</c:formatCode>
                <c:ptCount val="20"/>
                <c:pt idx="0">
                  <c:v>0.21086901426315308</c:v>
                </c:pt>
                <c:pt idx="1">
                  <c:v>0.3319496214389801</c:v>
                </c:pt>
                <c:pt idx="2">
                  <c:v>0.14954043924808502</c:v>
                </c:pt>
                <c:pt idx="3">
                  <c:v>9.6292130649089813E-2</c:v>
                </c:pt>
                <c:pt idx="4">
                  <c:v>0.20086082816123962</c:v>
                </c:pt>
                <c:pt idx="5">
                  <c:v>0.31608709692955017</c:v>
                </c:pt>
                <c:pt idx="6">
                  <c:v>0.36367270350456238</c:v>
                </c:pt>
                <c:pt idx="7">
                  <c:v>0.36456236243247986</c:v>
                </c:pt>
                <c:pt idx="8">
                  <c:v>9.8406106233596802E-2</c:v>
                </c:pt>
                <c:pt idx="9">
                  <c:v>-4.950445145368576E-4</c:v>
                </c:pt>
                <c:pt idx="10">
                  <c:v>1.73756442964077E-2</c:v>
                </c:pt>
                <c:pt idx="11">
                  <c:v>0</c:v>
                </c:pt>
                <c:pt idx="12">
                  <c:v>-2.6189491152763367E-2</c:v>
                </c:pt>
                <c:pt idx="13">
                  <c:v>-0.7992902398109436</c:v>
                </c:pt>
                <c:pt idx="14">
                  <c:v>-0.69848150014877319</c:v>
                </c:pt>
                <c:pt idx="15">
                  <c:v>-0.38099968433380127</c:v>
                </c:pt>
                <c:pt idx="16">
                  <c:v>-0.22235691547393799</c:v>
                </c:pt>
                <c:pt idx="17">
                  <c:v>0.18800961971282959</c:v>
                </c:pt>
                <c:pt idx="18">
                  <c:v>0.62285333871841431</c:v>
                </c:pt>
                <c:pt idx="19">
                  <c:v>0.95919668674468994</c:v>
                </c:pt>
              </c:numCache>
            </c:numRef>
          </c:val>
          <c:extLst>
            <c:ext xmlns:c16="http://schemas.microsoft.com/office/drawing/2014/chart" uri="{C3380CC4-5D6E-409C-BE32-E72D297353CC}">
              <c16:uniqueId val="{00000000-229F-4785-98F0-AF3B679B89A1}"/>
            </c:ext>
          </c:extLst>
        </c:ser>
        <c:ser>
          <c:idx val="2"/>
          <c:order val="2"/>
          <c:tx>
            <c:strRef>
              <c:f>'D_2.4'!$J$4</c:f>
              <c:strCache>
                <c:ptCount val="1"/>
                <c:pt idx="0">
                  <c:v>Unemployment</c:v>
                </c:pt>
              </c:strCache>
            </c:strRef>
          </c:tx>
          <c:spPr>
            <a:solidFill>
              <a:srgbClr val="AA1F4C"/>
            </a:solidFill>
            <a:ln>
              <a:noFill/>
            </a:ln>
            <a:effectLst/>
          </c:spPr>
          <c:invertIfNegative val="0"/>
          <c:cat>
            <c:strRef>
              <c:f>'D_2.4'!$G$5:$G$24</c:f>
              <c:strCache>
                <c:ptCount val="20"/>
                <c:pt idx="0">
                  <c:v>2017:Q1</c:v>
                </c:pt>
                <c:pt idx="4">
                  <c:v>18:Q1</c:v>
                </c:pt>
                <c:pt idx="8">
                  <c:v>19:Q1</c:v>
                </c:pt>
                <c:pt idx="12">
                  <c:v>20:Q1</c:v>
                </c:pt>
                <c:pt idx="16">
                  <c:v>21:Q1</c:v>
                </c:pt>
                <c:pt idx="19">
                  <c:v>21:Q4</c:v>
                </c:pt>
              </c:strCache>
            </c:strRef>
          </c:cat>
          <c:val>
            <c:numRef>
              <c:f>'D_2.4'!$J$5:$J$24</c:f>
              <c:numCache>
                <c:formatCode>General</c:formatCode>
                <c:ptCount val="20"/>
                <c:pt idx="0">
                  <c:v>-0.40372961759567261</c:v>
                </c:pt>
                <c:pt idx="1">
                  <c:v>-0.33554691076278687</c:v>
                </c:pt>
                <c:pt idx="2">
                  <c:v>-0.29385161399841309</c:v>
                </c:pt>
                <c:pt idx="3">
                  <c:v>-0.2385217547416687</c:v>
                </c:pt>
                <c:pt idx="4">
                  <c:v>-0.19758452475070953</c:v>
                </c:pt>
                <c:pt idx="5">
                  <c:v>-0.15110807120800018</c:v>
                </c:pt>
                <c:pt idx="6">
                  <c:v>-0.10268919914960861</c:v>
                </c:pt>
                <c:pt idx="7">
                  <c:v>-9.3434877693653107E-2</c:v>
                </c:pt>
                <c:pt idx="8">
                  <c:v>-8.0603271722793579E-2</c:v>
                </c:pt>
                <c:pt idx="9">
                  <c:v>-2.9349440708756447E-2</c:v>
                </c:pt>
                <c:pt idx="10">
                  <c:v>-5.8035030961036682E-3</c:v>
                </c:pt>
                <c:pt idx="11">
                  <c:v>0</c:v>
                </c:pt>
                <c:pt idx="12">
                  <c:v>-3.9126183837652206E-2</c:v>
                </c:pt>
                <c:pt idx="13">
                  <c:v>-1.4651310443878174</c:v>
                </c:pt>
                <c:pt idx="14">
                  <c:v>-0.98072421550750732</c:v>
                </c:pt>
                <c:pt idx="15">
                  <c:v>-0.65586411952972412</c:v>
                </c:pt>
                <c:pt idx="16">
                  <c:v>-0.56145340204238892</c:v>
                </c:pt>
                <c:pt idx="17">
                  <c:v>-0.47565168142318726</c:v>
                </c:pt>
                <c:pt idx="18">
                  <c:v>-0.2550416886806488</c:v>
                </c:pt>
                <c:pt idx="19">
                  <c:v>-0.15567214787006378</c:v>
                </c:pt>
              </c:numCache>
            </c:numRef>
          </c:val>
          <c:extLst>
            <c:ext xmlns:c16="http://schemas.microsoft.com/office/drawing/2014/chart" uri="{C3380CC4-5D6E-409C-BE32-E72D297353CC}">
              <c16:uniqueId val="{00000001-229F-4785-98F0-AF3B679B89A1}"/>
            </c:ext>
          </c:extLst>
        </c:ser>
        <c:ser>
          <c:idx val="3"/>
          <c:order val="3"/>
          <c:tx>
            <c:strRef>
              <c:f>'D_2.4'!$K$4</c:f>
              <c:strCache>
                <c:ptCount val="1"/>
                <c:pt idx="0">
                  <c:v>Unemployment change</c:v>
                </c:pt>
              </c:strCache>
            </c:strRef>
          </c:tx>
          <c:spPr>
            <a:solidFill>
              <a:srgbClr val="F5BD47"/>
            </a:solidFill>
            <a:ln>
              <a:noFill/>
            </a:ln>
            <a:effectLst/>
          </c:spPr>
          <c:invertIfNegative val="0"/>
          <c:cat>
            <c:strRef>
              <c:f>'D_2.4'!$G$5:$G$24</c:f>
              <c:strCache>
                <c:ptCount val="20"/>
                <c:pt idx="0">
                  <c:v>2017:Q1</c:v>
                </c:pt>
                <c:pt idx="4">
                  <c:v>18:Q1</c:v>
                </c:pt>
                <c:pt idx="8">
                  <c:v>19:Q1</c:v>
                </c:pt>
                <c:pt idx="12">
                  <c:v>20:Q1</c:v>
                </c:pt>
                <c:pt idx="16">
                  <c:v>21:Q1</c:v>
                </c:pt>
                <c:pt idx="19">
                  <c:v>21:Q4</c:v>
                </c:pt>
              </c:strCache>
            </c:strRef>
          </c:cat>
          <c:val>
            <c:numRef>
              <c:f>'D_2.4'!$K$5:$K$24</c:f>
              <c:numCache>
                <c:formatCode>General</c:formatCode>
                <c:ptCount val="20"/>
                <c:pt idx="0">
                  <c:v>9.3271680176258087E-2</c:v>
                </c:pt>
                <c:pt idx="1">
                  <c:v>0.10231634229421616</c:v>
                </c:pt>
                <c:pt idx="2">
                  <c:v>5.8983169496059418E-2</c:v>
                </c:pt>
                <c:pt idx="3">
                  <c:v>8.1289112567901611E-2</c:v>
                </c:pt>
                <c:pt idx="4">
                  <c:v>5.7687312364578247E-2</c:v>
                </c:pt>
                <c:pt idx="5">
                  <c:v>6.6704563796520233E-2</c:v>
                </c:pt>
                <c:pt idx="6">
                  <c:v>6.9882377982139587E-2</c:v>
                </c:pt>
                <c:pt idx="7">
                  <c:v>5.8093899860978127E-3</c:v>
                </c:pt>
                <c:pt idx="8">
                  <c:v>1.1620195582509041E-2</c:v>
                </c:pt>
                <c:pt idx="9">
                  <c:v>7.4356503784656525E-2</c:v>
                </c:pt>
                <c:pt idx="10">
                  <c:v>2.9026538133621216E-2</c:v>
                </c:pt>
                <c:pt idx="11">
                  <c:v>0</c:v>
                </c:pt>
                <c:pt idx="12">
                  <c:v>-7.2944089770317078E-2</c:v>
                </c:pt>
                <c:pt idx="13">
                  <c:v>-2.341869592666626</c:v>
                </c:pt>
                <c:pt idx="14">
                  <c:v>0.78355294466018677</c:v>
                </c:pt>
                <c:pt idx="15">
                  <c:v>0.52253532409667969</c:v>
                </c:pt>
                <c:pt idx="16">
                  <c:v>0.1475374847650528</c:v>
                </c:pt>
                <c:pt idx="17">
                  <c:v>0.13108381628990173</c:v>
                </c:pt>
                <c:pt idx="18">
                  <c:v>0.35162916779518127</c:v>
                </c:pt>
                <c:pt idx="19">
                  <c:v>0.15328064560890198</c:v>
                </c:pt>
              </c:numCache>
            </c:numRef>
          </c:val>
          <c:extLst>
            <c:ext xmlns:c16="http://schemas.microsoft.com/office/drawing/2014/chart" uri="{C3380CC4-5D6E-409C-BE32-E72D297353CC}">
              <c16:uniqueId val="{00000002-229F-4785-98F0-AF3B679B89A1}"/>
            </c:ext>
          </c:extLst>
        </c:ser>
        <c:ser>
          <c:idx val="4"/>
          <c:order val="4"/>
          <c:tx>
            <c:strRef>
              <c:f>'D_2.4'!$L$4</c:f>
              <c:strCache>
                <c:ptCount val="1"/>
                <c:pt idx="0">
                  <c:v>Other</c:v>
                </c:pt>
              </c:strCache>
            </c:strRef>
          </c:tx>
          <c:spPr>
            <a:solidFill>
              <a:srgbClr val="C8C8C8"/>
            </a:solidFill>
            <a:ln>
              <a:noFill/>
            </a:ln>
            <a:effectLst/>
          </c:spPr>
          <c:invertIfNegative val="0"/>
          <c:cat>
            <c:strRef>
              <c:f>'D_2.4'!$G$5:$G$24</c:f>
              <c:strCache>
                <c:ptCount val="20"/>
                <c:pt idx="0">
                  <c:v>2017:Q1</c:v>
                </c:pt>
                <c:pt idx="4">
                  <c:v>18:Q1</c:v>
                </c:pt>
                <c:pt idx="8">
                  <c:v>19:Q1</c:v>
                </c:pt>
                <c:pt idx="12">
                  <c:v>20:Q1</c:v>
                </c:pt>
                <c:pt idx="16">
                  <c:v>21:Q1</c:v>
                </c:pt>
                <c:pt idx="19">
                  <c:v>21:Q4</c:v>
                </c:pt>
              </c:strCache>
            </c:strRef>
          </c:cat>
          <c:val>
            <c:numRef>
              <c:f>'D_2.4'!$L$5:$L$24</c:f>
              <c:numCache>
                <c:formatCode>General</c:formatCode>
                <c:ptCount val="20"/>
                <c:pt idx="0">
                  <c:v>-0.65745670348405838</c:v>
                </c:pt>
                <c:pt idx="1">
                  <c:v>-0.42240159958600998</c:v>
                </c:pt>
                <c:pt idx="2">
                  <c:v>-5.7374335825443268E-2</c:v>
                </c:pt>
                <c:pt idx="3">
                  <c:v>0.30591870099306107</c:v>
                </c:pt>
                <c:pt idx="4">
                  <c:v>0.48289348185062408</c:v>
                </c:pt>
                <c:pt idx="5">
                  <c:v>0.13411536067724228</c:v>
                </c:pt>
                <c:pt idx="6">
                  <c:v>0.25506589561700821</c:v>
                </c:pt>
                <c:pt idx="7">
                  <c:v>-0.15640102420002222</c:v>
                </c:pt>
                <c:pt idx="8">
                  <c:v>0.48377486877143383</c:v>
                </c:pt>
                <c:pt idx="9">
                  <c:v>0.42320920526981354</c:v>
                </c:pt>
                <c:pt idx="10">
                  <c:v>-3.2345820218324661E-2</c:v>
                </c:pt>
                <c:pt idx="11">
                  <c:v>0</c:v>
                </c:pt>
                <c:pt idx="12">
                  <c:v>-0.8943413533270359</c:v>
                </c:pt>
                <c:pt idx="13">
                  <c:v>3.6998286843299866</c:v>
                </c:pt>
                <c:pt idx="14">
                  <c:v>1.6927897930145264</c:v>
                </c:pt>
                <c:pt idx="15">
                  <c:v>2.0560681819915771</c:v>
                </c:pt>
                <c:pt idx="16">
                  <c:v>2.8250853270292282</c:v>
                </c:pt>
                <c:pt idx="17">
                  <c:v>2.7670383155345917</c:v>
                </c:pt>
                <c:pt idx="18">
                  <c:v>0.9476398229598999</c:v>
                </c:pt>
                <c:pt idx="19">
                  <c:v>0.33103112876415253</c:v>
                </c:pt>
              </c:numCache>
            </c:numRef>
          </c:val>
          <c:extLst>
            <c:ext xmlns:c16="http://schemas.microsoft.com/office/drawing/2014/chart" uri="{C3380CC4-5D6E-409C-BE32-E72D297353CC}">
              <c16:uniqueId val="{00000003-229F-4785-98F0-AF3B679B89A1}"/>
            </c:ext>
          </c:extLst>
        </c:ser>
        <c:dLbls>
          <c:showLegendKey val="0"/>
          <c:showVal val="0"/>
          <c:showCatName val="0"/>
          <c:showSerName val="0"/>
          <c:showPercent val="0"/>
          <c:showBubbleSize val="0"/>
        </c:dLbls>
        <c:gapWidth val="50"/>
        <c:overlap val="100"/>
        <c:axId val="527262688"/>
        <c:axId val="2144916320"/>
      </c:barChart>
      <c:lineChart>
        <c:grouping val="standard"/>
        <c:varyColors val="0"/>
        <c:ser>
          <c:idx val="0"/>
          <c:order val="0"/>
          <c:tx>
            <c:strRef>
              <c:f>'D_2.4'!$H$4</c:f>
              <c:strCache>
                <c:ptCount val="1"/>
                <c:pt idx="0">
                  <c:v>Total change in wage growth</c:v>
                </c:pt>
              </c:strCache>
            </c:strRef>
          </c:tx>
          <c:spPr>
            <a:ln w="12700" cap="rnd">
              <a:solidFill>
                <a:schemeClr val="tx1"/>
              </a:solidFill>
              <a:round/>
            </a:ln>
            <a:effectLst/>
          </c:spPr>
          <c:marker>
            <c:symbol val="none"/>
          </c:marker>
          <c:cat>
            <c:strRef>
              <c:f>'D_2.4'!$G$5:$G$24</c:f>
              <c:strCache>
                <c:ptCount val="20"/>
                <c:pt idx="0">
                  <c:v>2017:Q1</c:v>
                </c:pt>
                <c:pt idx="4">
                  <c:v>18:Q1</c:v>
                </c:pt>
                <c:pt idx="8">
                  <c:v>19:Q1</c:v>
                </c:pt>
                <c:pt idx="12">
                  <c:v>20:Q1</c:v>
                </c:pt>
                <c:pt idx="16">
                  <c:v>21:Q1</c:v>
                </c:pt>
                <c:pt idx="19">
                  <c:v>21:Q4</c:v>
                </c:pt>
              </c:strCache>
            </c:strRef>
          </c:cat>
          <c:val>
            <c:numRef>
              <c:f>'D_2.4'!$H$5:$H$24</c:f>
              <c:numCache>
                <c:formatCode>General</c:formatCode>
                <c:ptCount val="20"/>
                <c:pt idx="0">
                  <c:v>-0.75704562664031982</c:v>
                </c:pt>
                <c:pt idx="1">
                  <c:v>-0.32368254661560059</c:v>
                </c:pt>
                <c:pt idx="2">
                  <c:v>-0.14270234107971191</c:v>
                </c:pt>
                <c:pt idx="3">
                  <c:v>0.24497818946838379</c:v>
                </c:pt>
                <c:pt idx="4">
                  <c:v>0.54385709762573242</c:v>
                </c:pt>
                <c:pt idx="5">
                  <c:v>0.3657989501953125</c:v>
                </c:pt>
                <c:pt idx="6">
                  <c:v>0.58593177795410156</c:v>
                </c:pt>
                <c:pt idx="7">
                  <c:v>0.12053585052490234</c:v>
                </c:pt>
                <c:pt idx="8">
                  <c:v>0.51319789886474609</c:v>
                </c:pt>
                <c:pt idx="9">
                  <c:v>0.46772122383117676</c:v>
                </c:pt>
                <c:pt idx="10">
                  <c:v>8.2528591156005859E-3</c:v>
                </c:pt>
                <c:pt idx="11">
                  <c:v>0</c:v>
                </c:pt>
                <c:pt idx="12">
                  <c:v>-1.0326011180877686</c:v>
                </c:pt>
                <c:pt idx="13">
                  <c:v>-0.90646219253540039</c:v>
                </c:pt>
                <c:pt idx="14">
                  <c:v>0.79713702201843262</c:v>
                </c:pt>
                <c:pt idx="15">
                  <c:v>1.5417397022247314</c:v>
                </c:pt>
                <c:pt idx="16">
                  <c:v>2.1888124942779541</c:v>
                </c:pt>
                <c:pt idx="17">
                  <c:v>2.6104800701141357</c:v>
                </c:pt>
                <c:pt idx="18">
                  <c:v>1.6670806407928467</c:v>
                </c:pt>
                <c:pt idx="19">
                  <c:v>1.2878363132476807</c:v>
                </c:pt>
              </c:numCache>
            </c:numRef>
          </c:val>
          <c:smooth val="0"/>
          <c:extLst>
            <c:ext xmlns:c16="http://schemas.microsoft.com/office/drawing/2014/chart" uri="{C3380CC4-5D6E-409C-BE32-E72D297353CC}">
              <c16:uniqueId val="{00000004-229F-4785-98F0-AF3B679B89A1}"/>
            </c:ext>
          </c:extLst>
        </c:ser>
        <c:dLbls>
          <c:showLegendKey val="0"/>
          <c:showVal val="0"/>
          <c:showCatName val="0"/>
          <c:showSerName val="0"/>
          <c:showPercent val="0"/>
          <c:showBubbleSize val="0"/>
        </c:dLbls>
        <c:marker val="1"/>
        <c:smooth val="0"/>
        <c:axId val="527262688"/>
        <c:axId val="2144916320"/>
      </c:lineChart>
      <c:catAx>
        <c:axId val="527262688"/>
        <c:scaling>
          <c:orientation val="minMax"/>
        </c:scaling>
        <c:delete val="0"/>
        <c:axPos val="b"/>
        <c:numFmt formatCode="General" sourceLinked="1"/>
        <c:majorTickMark val="in"/>
        <c:minorTickMark val="none"/>
        <c:tickLblPos val="low"/>
        <c:spPr>
          <a:noFill/>
          <a:ln w="6350" cap="flat" cmpd="sng" algn="ctr">
            <a:solidFill>
              <a:schemeClr val="tx1"/>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2144916320"/>
        <c:crosses val="autoZero"/>
        <c:auto val="1"/>
        <c:lblAlgn val="ctr"/>
        <c:lblOffset val="0"/>
        <c:noMultiLvlLbl val="0"/>
      </c:catAx>
      <c:valAx>
        <c:axId val="2144916320"/>
        <c:scaling>
          <c:orientation val="minMax"/>
          <c:max val="4"/>
          <c:min val="-6"/>
        </c:scaling>
        <c:delete val="0"/>
        <c:axPos val="l"/>
        <c:numFmt formatCode="#,##0;\–#,##0" sourceLinked="0"/>
        <c:majorTickMark val="in"/>
        <c:minorTickMark val="in"/>
        <c:tickLblPos val="nextTo"/>
        <c:spPr>
          <a:noFill/>
          <a:ln w="635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27262688"/>
        <c:crosses val="autoZero"/>
        <c:crossBetween val="between"/>
        <c:majorUnit val="2"/>
        <c:minorUnit val="1"/>
      </c:valAx>
      <c:spPr>
        <a:noFill/>
        <a:ln>
          <a:noFill/>
        </a:ln>
        <a:effectLst/>
      </c:spPr>
    </c:plotArea>
    <c:legend>
      <c:legendPos val="t"/>
      <c:layout>
        <c:manualLayout>
          <c:xMode val="edge"/>
          <c:yMode val="edge"/>
          <c:x val="0.1366917535661844"/>
          <c:y val="0.4811834354039079"/>
          <c:w val="0.56291280253512355"/>
          <c:h val="0.336356372120151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45071329912762E-2"/>
          <c:y val="3.3555555555555561E-2"/>
          <c:w val="0.89915223044133885"/>
          <c:h val="0.84815635080281193"/>
        </c:manualLayout>
      </c:layout>
      <c:barChart>
        <c:barDir val="col"/>
        <c:grouping val="stacked"/>
        <c:varyColors val="0"/>
        <c:ser>
          <c:idx val="1"/>
          <c:order val="1"/>
          <c:tx>
            <c:strRef>
              <c:f>'D_2.4'!$P$4</c:f>
              <c:strCache>
                <c:ptCount val="1"/>
                <c:pt idx="0">
                  <c:v>Inflation expectations</c:v>
                </c:pt>
              </c:strCache>
            </c:strRef>
          </c:tx>
          <c:spPr>
            <a:solidFill>
              <a:srgbClr val="0062AF"/>
            </a:solidFill>
            <a:ln>
              <a:noFill/>
            </a:ln>
            <a:effectLst/>
          </c:spPr>
          <c:invertIfNegative val="0"/>
          <c:cat>
            <c:strRef>
              <c:f>'D_2.4'!$N$5:$N$24</c:f>
              <c:strCache>
                <c:ptCount val="20"/>
                <c:pt idx="0">
                  <c:v>2017:Q1</c:v>
                </c:pt>
                <c:pt idx="4">
                  <c:v>18:Q1</c:v>
                </c:pt>
                <c:pt idx="8">
                  <c:v>19:Q1</c:v>
                </c:pt>
                <c:pt idx="12">
                  <c:v>20:Q1</c:v>
                </c:pt>
                <c:pt idx="16">
                  <c:v>21:Q1</c:v>
                </c:pt>
                <c:pt idx="19">
                  <c:v>21:Q4</c:v>
                </c:pt>
              </c:strCache>
            </c:strRef>
          </c:cat>
          <c:val>
            <c:numRef>
              <c:f>'D_2.4'!$P$5:$P$24</c:f>
              <c:numCache>
                <c:formatCode>General</c:formatCode>
                <c:ptCount val="20"/>
                <c:pt idx="0">
                  <c:v>3.3218786120414734E-2</c:v>
                </c:pt>
                <c:pt idx="1">
                  <c:v>-6.3173454254865646E-3</c:v>
                </c:pt>
                <c:pt idx="2">
                  <c:v>-0.11825835704803467</c:v>
                </c:pt>
                <c:pt idx="3">
                  <c:v>-0.21753153204917908</c:v>
                </c:pt>
                <c:pt idx="4">
                  <c:v>-8.5335172712802887E-2</c:v>
                </c:pt>
                <c:pt idx="5">
                  <c:v>-0.17261224985122681</c:v>
                </c:pt>
                <c:pt idx="6">
                  <c:v>6.460590660572052E-2</c:v>
                </c:pt>
                <c:pt idx="7">
                  <c:v>0.72821217775344849</c:v>
                </c:pt>
                <c:pt idx="8">
                  <c:v>0.67293238639831543</c:v>
                </c:pt>
                <c:pt idx="9">
                  <c:v>0.41503116488456726</c:v>
                </c:pt>
                <c:pt idx="10">
                  <c:v>0.29792699217796326</c:v>
                </c:pt>
                <c:pt idx="11">
                  <c:v>0</c:v>
                </c:pt>
                <c:pt idx="12">
                  <c:v>-0.15394128859043121</c:v>
                </c:pt>
                <c:pt idx="13">
                  <c:v>-0.18652002513408661</c:v>
                </c:pt>
                <c:pt idx="14">
                  <c:v>-0.40946009755134583</c:v>
                </c:pt>
                <c:pt idx="15">
                  <c:v>-0.28501349687576294</c:v>
                </c:pt>
                <c:pt idx="16">
                  <c:v>-3.4836746752262115E-2</c:v>
                </c:pt>
                <c:pt idx="17">
                  <c:v>0.38666868209838867</c:v>
                </c:pt>
                <c:pt idx="18">
                  <c:v>0.60403108596801758</c:v>
                </c:pt>
                <c:pt idx="19">
                  <c:v>0.83687770366668701</c:v>
                </c:pt>
              </c:numCache>
            </c:numRef>
          </c:val>
          <c:extLst>
            <c:ext xmlns:c16="http://schemas.microsoft.com/office/drawing/2014/chart" uri="{C3380CC4-5D6E-409C-BE32-E72D297353CC}">
              <c16:uniqueId val="{00000000-EB6C-4558-97E5-92F4B8A22CA9}"/>
            </c:ext>
          </c:extLst>
        </c:ser>
        <c:ser>
          <c:idx val="2"/>
          <c:order val="2"/>
          <c:tx>
            <c:strRef>
              <c:f>'D_2.4'!$Q$4</c:f>
              <c:strCache>
                <c:ptCount val="1"/>
                <c:pt idx="0">
                  <c:v>Unemployment</c:v>
                </c:pt>
              </c:strCache>
            </c:strRef>
          </c:tx>
          <c:spPr>
            <a:solidFill>
              <a:srgbClr val="AA1F4C"/>
            </a:solidFill>
            <a:ln>
              <a:noFill/>
            </a:ln>
            <a:effectLst/>
          </c:spPr>
          <c:invertIfNegative val="0"/>
          <c:cat>
            <c:strRef>
              <c:f>'D_2.4'!$N$5:$N$24</c:f>
              <c:strCache>
                <c:ptCount val="20"/>
                <c:pt idx="0">
                  <c:v>2017:Q1</c:v>
                </c:pt>
                <c:pt idx="4">
                  <c:v>18:Q1</c:v>
                </c:pt>
                <c:pt idx="8">
                  <c:v>19:Q1</c:v>
                </c:pt>
                <c:pt idx="12">
                  <c:v>20:Q1</c:v>
                </c:pt>
                <c:pt idx="16">
                  <c:v>21:Q1</c:v>
                </c:pt>
                <c:pt idx="19">
                  <c:v>21:Q4</c:v>
                </c:pt>
              </c:strCache>
            </c:strRef>
          </c:cat>
          <c:val>
            <c:numRef>
              <c:f>'D_2.4'!$Q$5:$Q$24</c:f>
              <c:numCache>
                <c:formatCode>General</c:formatCode>
                <c:ptCount val="20"/>
                <c:pt idx="0">
                  <c:v>-0.3926275372505188</c:v>
                </c:pt>
                <c:pt idx="1">
                  <c:v>-0.25188827514648438</c:v>
                </c:pt>
                <c:pt idx="2">
                  <c:v>-6.9666542112827301E-2</c:v>
                </c:pt>
                <c:pt idx="3">
                  <c:v>-5.4900334216654301E-3</c:v>
                </c:pt>
                <c:pt idx="4">
                  <c:v>7.2340644896030426E-2</c:v>
                </c:pt>
                <c:pt idx="5">
                  <c:v>8.9430093765258789E-2</c:v>
                </c:pt>
                <c:pt idx="6">
                  <c:v>9.987369179725647E-2</c:v>
                </c:pt>
                <c:pt idx="7">
                  <c:v>-5.2422523498535156E-2</c:v>
                </c:pt>
                <c:pt idx="8">
                  <c:v>-0.18725118041038513</c:v>
                </c:pt>
                <c:pt idx="9">
                  <c:v>-7.52524733543396E-2</c:v>
                </c:pt>
                <c:pt idx="10">
                  <c:v>-4.9067508429288864E-2</c:v>
                </c:pt>
                <c:pt idx="11">
                  <c:v>0</c:v>
                </c:pt>
                <c:pt idx="12">
                  <c:v>1.5174073167145252E-2</c:v>
                </c:pt>
                <c:pt idx="13">
                  <c:v>-0.83542025089263916</c:v>
                </c:pt>
                <c:pt idx="14">
                  <c:v>-1.023152232170105</c:v>
                </c:pt>
                <c:pt idx="15">
                  <c:v>-0.87302839756011963</c:v>
                </c:pt>
                <c:pt idx="16">
                  <c:v>-0.70929443836212158</c:v>
                </c:pt>
                <c:pt idx="17">
                  <c:v>-0.41169121861457825</c:v>
                </c:pt>
                <c:pt idx="18">
                  <c:v>3.6039162427186966E-2</c:v>
                </c:pt>
                <c:pt idx="19">
                  <c:v>-1.2227991595864296E-2</c:v>
                </c:pt>
              </c:numCache>
            </c:numRef>
          </c:val>
          <c:extLst>
            <c:ext xmlns:c16="http://schemas.microsoft.com/office/drawing/2014/chart" uri="{C3380CC4-5D6E-409C-BE32-E72D297353CC}">
              <c16:uniqueId val="{00000001-EB6C-4558-97E5-92F4B8A22CA9}"/>
            </c:ext>
          </c:extLst>
        </c:ser>
        <c:ser>
          <c:idx val="3"/>
          <c:order val="3"/>
          <c:tx>
            <c:strRef>
              <c:f>'D_2.4'!$R$4</c:f>
              <c:strCache>
                <c:ptCount val="1"/>
                <c:pt idx="0">
                  <c:v>Unemployment change</c:v>
                </c:pt>
              </c:strCache>
            </c:strRef>
          </c:tx>
          <c:spPr>
            <a:solidFill>
              <a:srgbClr val="F5BD47"/>
            </a:solidFill>
            <a:ln>
              <a:noFill/>
            </a:ln>
            <a:effectLst/>
          </c:spPr>
          <c:invertIfNegative val="0"/>
          <c:cat>
            <c:strRef>
              <c:f>'D_2.4'!$N$5:$N$24</c:f>
              <c:strCache>
                <c:ptCount val="20"/>
                <c:pt idx="0">
                  <c:v>2017:Q1</c:v>
                </c:pt>
                <c:pt idx="4">
                  <c:v>18:Q1</c:v>
                </c:pt>
                <c:pt idx="8">
                  <c:v>19:Q1</c:v>
                </c:pt>
                <c:pt idx="12">
                  <c:v>20:Q1</c:v>
                </c:pt>
                <c:pt idx="16">
                  <c:v>21:Q1</c:v>
                </c:pt>
                <c:pt idx="19">
                  <c:v>21:Q4</c:v>
                </c:pt>
              </c:strCache>
            </c:strRef>
          </c:cat>
          <c:val>
            <c:numRef>
              <c:f>'D_2.4'!$R$5:$R$24</c:f>
              <c:numCache>
                <c:formatCode>General</c:formatCode>
                <c:ptCount val="20"/>
                <c:pt idx="0">
                  <c:v>-0.19829453527927399</c:v>
                </c:pt>
                <c:pt idx="1">
                  <c:v>0.20822189748287201</c:v>
                </c:pt>
                <c:pt idx="2">
                  <c:v>0.30367487668991089</c:v>
                </c:pt>
                <c:pt idx="3">
                  <c:v>3.2048065215349197E-2</c:v>
                </c:pt>
                <c:pt idx="4">
                  <c:v>6.6245913505554199E-2</c:v>
                </c:pt>
                <c:pt idx="5">
                  <c:v>-7.554289698600769E-2</c:v>
                </c:pt>
                <c:pt idx="6">
                  <c:v>-9.0835236012935638E-2</c:v>
                </c:pt>
                <c:pt idx="7">
                  <c:v>-0.46530678868293762</c:v>
                </c:pt>
                <c:pt idx="8">
                  <c:v>-0.41747963428497314</c:v>
                </c:pt>
                <c:pt idx="9">
                  <c:v>0.14480756223201752</c:v>
                </c:pt>
                <c:pt idx="10">
                  <c:v>-5.265357717871666E-2</c:v>
                </c:pt>
                <c:pt idx="11">
                  <c:v>0</c:v>
                </c:pt>
                <c:pt idx="12">
                  <c:v>-8.7958067655563354E-2</c:v>
                </c:pt>
                <c:pt idx="13">
                  <c:v>-2.0801289081573486</c:v>
                </c:pt>
                <c:pt idx="14">
                  <c:v>-0.55485367774963379</c:v>
                </c:pt>
                <c:pt idx="15">
                  <c:v>0.22256675362586975</c:v>
                </c:pt>
                <c:pt idx="16">
                  <c:v>0.24221386015415192</c:v>
                </c:pt>
                <c:pt idx="17">
                  <c:v>0.55876952409744263</c:v>
                </c:pt>
                <c:pt idx="18">
                  <c:v>0.90421855449676514</c:v>
                </c:pt>
                <c:pt idx="19">
                  <c:v>-0.23709346354007721</c:v>
                </c:pt>
              </c:numCache>
            </c:numRef>
          </c:val>
          <c:extLst>
            <c:ext xmlns:c16="http://schemas.microsoft.com/office/drawing/2014/chart" uri="{C3380CC4-5D6E-409C-BE32-E72D297353CC}">
              <c16:uniqueId val="{00000002-EB6C-4558-97E5-92F4B8A22CA9}"/>
            </c:ext>
          </c:extLst>
        </c:ser>
        <c:ser>
          <c:idx val="4"/>
          <c:order val="4"/>
          <c:tx>
            <c:strRef>
              <c:f>'D_2.4'!$S$4</c:f>
              <c:strCache>
                <c:ptCount val="1"/>
                <c:pt idx="0">
                  <c:v>Other</c:v>
                </c:pt>
              </c:strCache>
            </c:strRef>
          </c:tx>
          <c:spPr>
            <a:solidFill>
              <a:srgbClr val="C8C8C8"/>
            </a:solidFill>
            <a:ln>
              <a:noFill/>
            </a:ln>
            <a:effectLst/>
          </c:spPr>
          <c:invertIfNegative val="0"/>
          <c:cat>
            <c:strRef>
              <c:f>'D_2.4'!$N$5:$N$24</c:f>
              <c:strCache>
                <c:ptCount val="20"/>
                <c:pt idx="0">
                  <c:v>2017:Q1</c:v>
                </c:pt>
                <c:pt idx="4">
                  <c:v>18:Q1</c:v>
                </c:pt>
                <c:pt idx="8">
                  <c:v>19:Q1</c:v>
                </c:pt>
                <c:pt idx="12">
                  <c:v>20:Q1</c:v>
                </c:pt>
                <c:pt idx="16">
                  <c:v>21:Q1</c:v>
                </c:pt>
                <c:pt idx="19">
                  <c:v>21:Q4</c:v>
                </c:pt>
              </c:strCache>
            </c:strRef>
          </c:cat>
          <c:val>
            <c:numRef>
              <c:f>'D_2.4'!$S$5:$S$24</c:f>
              <c:numCache>
                <c:formatCode>General</c:formatCode>
                <c:ptCount val="20"/>
                <c:pt idx="0">
                  <c:v>-2.3407127559185028</c:v>
                </c:pt>
                <c:pt idx="1">
                  <c:v>-2.1297161746770144</c:v>
                </c:pt>
                <c:pt idx="2">
                  <c:v>-2.6580339893698692</c:v>
                </c:pt>
                <c:pt idx="3">
                  <c:v>-0.74890496348962188</c:v>
                </c:pt>
                <c:pt idx="4">
                  <c:v>0.52274024486541748</c:v>
                </c:pt>
                <c:pt idx="5">
                  <c:v>0.25991371273994446</c:v>
                </c:pt>
                <c:pt idx="6">
                  <c:v>0.59333542734384537</c:v>
                </c:pt>
                <c:pt idx="7">
                  <c:v>-1.2344725430011749</c:v>
                </c:pt>
                <c:pt idx="8">
                  <c:v>-1.4279218018054962</c:v>
                </c:pt>
                <c:pt idx="9">
                  <c:v>-1.1642079502344131</c:v>
                </c:pt>
                <c:pt idx="10">
                  <c:v>-1.3909032866358757</c:v>
                </c:pt>
                <c:pt idx="11">
                  <c:v>0</c:v>
                </c:pt>
                <c:pt idx="12">
                  <c:v>-0.47131472546607256</c:v>
                </c:pt>
                <c:pt idx="13">
                  <c:v>-2.7726795226335526</c:v>
                </c:pt>
                <c:pt idx="14">
                  <c:v>-0.44283613562583923</c:v>
                </c:pt>
                <c:pt idx="15">
                  <c:v>-1.1548654735088348</c:v>
                </c:pt>
                <c:pt idx="16">
                  <c:v>-2.2385764494538307</c:v>
                </c:pt>
                <c:pt idx="17">
                  <c:v>3.1397578418254852</c:v>
                </c:pt>
                <c:pt idx="18">
                  <c:v>0.47271330282092094</c:v>
                </c:pt>
                <c:pt idx="19">
                  <c:v>1.7012354079633951</c:v>
                </c:pt>
              </c:numCache>
            </c:numRef>
          </c:val>
          <c:extLst>
            <c:ext xmlns:c16="http://schemas.microsoft.com/office/drawing/2014/chart" uri="{C3380CC4-5D6E-409C-BE32-E72D297353CC}">
              <c16:uniqueId val="{00000003-EB6C-4558-97E5-92F4B8A22CA9}"/>
            </c:ext>
          </c:extLst>
        </c:ser>
        <c:dLbls>
          <c:showLegendKey val="0"/>
          <c:showVal val="0"/>
          <c:showCatName val="0"/>
          <c:showSerName val="0"/>
          <c:showPercent val="0"/>
          <c:showBubbleSize val="0"/>
        </c:dLbls>
        <c:gapWidth val="50"/>
        <c:overlap val="100"/>
        <c:axId val="527262688"/>
        <c:axId val="2144916320"/>
      </c:barChart>
      <c:lineChart>
        <c:grouping val="standard"/>
        <c:varyColors val="0"/>
        <c:ser>
          <c:idx val="0"/>
          <c:order val="0"/>
          <c:tx>
            <c:strRef>
              <c:f>'D_2.4'!$O$4</c:f>
              <c:strCache>
                <c:ptCount val="1"/>
                <c:pt idx="0">
                  <c:v>Total change in wage growth</c:v>
                </c:pt>
              </c:strCache>
            </c:strRef>
          </c:tx>
          <c:spPr>
            <a:ln w="12700" cap="rnd">
              <a:solidFill>
                <a:schemeClr val="tx1"/>
              </a:solidFill>
              <a:round/>
            </a:ln>
            <a:effectLst/>
          </c:spPr>
          <c:marker>
            <c:symbol val="none"/>
          </c:marker>
          <c:cat>
            <c:strRef>
              <c:f>'D_2.4'!$N$5:$N$24</c:f>
              <c:strCache>
                <c:ptCount val="20"/>
                <c:pt idx="0">
                  <c:v>2017:Q1</c:v>
                </c:pt>
                <c:pt idx="4">
                  <c:v>18:Q1</c:v>
                </c:pt>
                <c:pt idx="8">
                  <c:v>19:Q1</c:v>
                </c:pt>
                <c:pt idx="12">
                  <c:v>20:Q1</c:v>
                </c:pt>
                <c:pt idx="16">
                  <c:v>21:Q1</c:v>
                </c:pt>
                <c:pt idx="19">
                  <c:v>21:Q4</c:v>
                </c:pt>
              </c:strCache>
            </c:strRef>
          </c:cat>
          <c:val>
            <c:numRef>
              <c:f>'D_2.4'!$O$5:$O$24</c:f>
              <c:numCache>
                <c:formatCode>General</c:formatCode>
                <c:ptCount val="20"/>
                <c:pt idx="0">
                  <c:v>-2.8984160423278809</c:v>
                </c:pt>
                <c:pt idx="1">
                  <c:v>-2.1796998977661133</c:v>
                </c:pt>
                <c:pt idx="2">
                  <c:v>-2.5422840118408203</c:v>
                </c:pt>
                <c:pt idx="3">
                  <c:v>-0.93987846374511719</c:v>
                </c:pt>
                <c:pt idx="4">
                  <c:v>0.57599163055419922</c:v>
                </c:pt>
                <c:pt idx="5">
                  <c:v>0.10118865966796875</c:v>
                </c:pt>
                <c:pt idx="6">
                  <c:v>0.66697978973388672</c:v>
                </c:pt>
                <c:pt idx="7">
                  <c:v>-1.0239896774291992</c:v>
                </c:pt>
                <c:pt idx="8">
                  <c:v>-1.3597202301025391</c:v>
                </c:pt>
                <c:pt idx="9">
                  <c:v>-0.67962169647216797</c:v>
                </c:pt>
                <c:pt idx="10">
                  <c:v>-1.194697380065918</c:v>
                </c:pt>
                <c:pt idx="11">
                  <c:v>0</c:v>
                </c:pt>
                <c:pt idx="12">
                  <c:v>-0.69804000854492188</c:v>
                </c:pt>
                <c:pt idx="13">
                  <c:v>-5.874748706817627</c:v>
                </c:pt>
                <c:pt idx="14">
                  <c:v>-2.4303021430969238</c:v>
                </c:pt>
                <c:pt idx="15">
                  <c:v>-2.0903406143188477</c:v>
                </c:pt>
                <c:pt idx="16">
                  <c:v>-2.7404937744140625</c:v>
                </c:pt>
                <c:pt idx="17">
                  <c:v>3.6735048294067383</c:v>
                </c:pt>
                <c:pt idx="18">
                  <c:v>2.0170021057128906</c:v>
                </c:pt>
                <c:pt idx="19">
                  <c:v>2.2887916564941406</c:v>
                </c:pt>
              </c:numCache>
            </c:numRef>
          </c:val>
          <c:smooth val="0"/>
          <c:extLst>
            <c:ext xmlns:c16="http://schemas.microsoft.com/office/drawing/2014/chart" uri="{C3380CC4-5D6E-409C-BE32-E72D297353CC}">
              <c16:uniqueId val="{00000004-EB6C-4558-97E5-92F4B8A22CA9}"/>
            </c:ext>
          </c:extLst>
        </c:ser>
        <c:dLbls>
          <c:showLegendKey val="0"/>
          <c:showVal val="0"/>
          <c:showCatName val="0"/>
          <c:showSerName val="0"/>
          <c:showPercent val="0"/>
          <c:showBubbleSize val="0"/>
        </c:dLbls>
        <c:marker val="1"/>
        <c:smooth val="0"/>
        <c:axId val="527262688"/>
        <c:axId val="2144916320"/>
      </c:lineChart>
      <c:catAx>
        <c:axId val="527262688"/>
        <c:scaling>
          <c:orientation val="minMax"/>
        </c:scaling>
        <c:delete val="0"/>
        <c:axPos val="b"/>
        <c:numFmt formatCode="General" sourceLinked="1"/>
        <c:majorTickMark val="in"/>
        <c:minorTickMark val="none"/>
        <c:tickLblPos val="low"/>
        <c:spPr>
          <a:noFill/>
          <a:ln w="6350" cap="flat" cmpd="sng" algn="ctr">
            <a:solidFill>
              <a:schemeClr val="tx1"/>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2144916320"/>
        <c:crosses val="autoZero"/>
        <c:auto val="1"/>
        <c:lblAlgn val="ctr"/>
        <c:lblOffset val="0"/>
        <c:noMultiLvlLbl val="0"/>
      </c:catAx>
      <c:valAx>
        <c:axId val="2144916320"/>
        <c:scaling>
          <c:orientation val="minMax"/>
          <c:max val="6"/>
          <c:min val="-8"/>
        </c:scaling>
        <c:delete val="0"/>
        <c:axPos val="l"/>
        <c:numFmt formatCode="#,##0;\–#,##0" sourceLinked="0"/>
        <c:majorTickMark val="in"/>
        <c:minorTickMark val="in"/>
        <c:tickLblPos val="nextTo"/>
        <c:spPr>
          <a:noFill/>
          <a:ln w="635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27262688"/>
        <c:crosses val="autoZero"/>
        <c:crossBetween val="between"/>
        <c:majorUnit val="2"/>
        <c:minorUnit val="1"/>
      </c:valAx>
      <c:spPr>
        <a:noFill/>
        <a:ln>
          <a:noFill/>
        </a:ln>
        <a:effectLst/>
      </c:spPr>
    </c:plotArea>
    <c:legend>
      <c:legendPos val="t"/>
      <c:layout>
        <c:manualLayout>
          <c:xMode val="edge"/>
          <c:yMode val="edge"/>
          <c:x val="0.208026314227168"/>
          <c:y val="0.53513443352265844"/>
          <c:w val="0.48541874539774377"/>
          <c:h val="0.338025304287426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22639794974839E-2"/>
          <c:y val="3.2287665533419302E-2"/>
          <c:w val="0.82955395508515517"/>
          <c:h val="0.83592141037727608"/>
        </c:manualLayout>
      </c:layout>
      <c:lineChart>
        <c:grouping val="standard"/>
        <c:varyColors val="0"/>
        <c:ser>
          <c:idx val="4"/>
          <c:order val="0"/>
          <c:tx>
            <c:strRef>
              <c:f>'D_2.9'!$B$3</c:f>
              <c:strCache>
                <c:ptCount val="1"/>
                <c:pt idx="0">
                  <c:v>level</c:v>
                </c:pt>
              </c:strCache>
            </c:strRef>
          </c:tx>
          <c:spPr>
            <a:ln w="3175" cap="rnd">
              <a:solidFill>
                <a:schemeClr val="tx1"/>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'D_2.9'!$B$4:$B$16</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07B0-46F1-A95C-5B13391BF22C}"/>
            </c:ext>
          </c:extLst>
        </c:ser>
        <c:ser>
          <c:idx val="5"/>
          <c:order val="1"/>
          <c:tx>
            <c:strRef>
              <c:f>'D_2.9'!$D$3</c:f>
              <c:strCache>
                <c:ptCount val="1"/>
                <c:pt idx="0">
                  <c:v>Rational expectations</c:v>
                </c:pt>
              </c:strCache>
            </c:strRef>
          </c:tx>
          <c:spPr>
            <a:ln w="12700" cap="rnd">
              <a:solidFill>
                <a:schemeClr val="tx1"/>
              </a:solidFill>
              <a:prstDash val="dash"/>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'D_2.9'!$D$4:$D$16</c:f>
              <c:numCache>
                <c:formatCode>0.00</c:formatCode>
                <c:ptCount val="13"/>
                <c:pt idx="1">
                  <c:v>4.7674013559999562</c:v>
                </c:pt>
                <c:pt idx="2">
                  <c:v>5.205137685024031</c:v>
                </c:pt>
                <c:pt idx="3">
                  <c:v>5.2044333376742999</c:v>
                </c:pt>
                <c:pt idx="4">
                  <c:v>4.4057103773072139</c:v>
                </c:pt>
                <c:pt idx="5">
                  <c:v>3.6771616736198705</c:v>
                </c:pt>
                <c:pt idx="6">
                  <c:v>3.2182898048148054</c:v>
                </c:pt>
                <c:pt idx="7">
                  <c:v>2.7905617940535219</c:v>
                </c:pt>
                <c:pt idx="8">
                  <c:v>2.6023898016045441</c:v>
                </c:pt>
                <c:pt idx="9">
                  <c:v>2.403175021493777</c:v>
                </c:pt>
                <c:pt idx="10">
                  <c:v>2.324863962548458</c:v>
                </c:pt>
                <c:pt idx="11">
                  <c:v>2.26538281439157</c:v>
                </c:pt>
                <c:pt idx="12">
                  <c:v>2.2095264314757066</c:v>
                </c:pt>
              </c:numCache>
            </c:numRef>
          </c:val>
          <c:smooth val="0"/>
          <c:extLst>
            <c:ext xmlns:c16="http://schemas.microsoft.com/office/drawing/2014/chart" uri="{C3380CC4-5D6E-409C-BE32-E72D297353CC}">
              <c16:uniqueId val="{00000001-07B0-46F1-A95C-5B13391BF22C}"/>
            </c:ext>
          </c:extLst>
        </c:ser>
        <c:ser>
          <c:idx val="0"/>
          <c:order val="2"/>
          <c:tx>
            <c:strRef>
              <c:f>'D_2.9'!$E$3</c:f>
              <c:strCache>
                <c:ptCount val="1"/>
                <c:pt idx="0">
                  <c:v>AL baseline</c:v>
                </c:pt>
              </c:strCache>
            </c:strRef>
          </c:tx>
          <c:spPr>
            <a:ln w="12700" cap="rnd">
              <a:solidFill>
                <a:srgbClr val="0062AF"/>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'D_2.9'!$E$4:$E$16</c:f>
              <c:numCache>
                <c:formatCode>0.00</c:formatCode>
                <c:ptCount val="13"/>
                <c:pt idx="1">
                  <c:v>4.7674013559999997</c:v>
                </c:pt>
                <c:pt idx="2">
                  <c:v>5.2019370044352939</c:v>
                </c:pt>
                <c:pt idx="3">
                  <c:v>5.2057908744230268</c:v>
                </c:pt>
                <c:pt idx="4">
                  <c:v>4.8416356208215765</c:v>
                </c:pt>
                <c:pt idx="5">
                  <c:v>4.3922429957649696</c:v>
                </c:pt>
                <c:pt idx="6">
                  <c:v>3.9636705823735685</c:v>
                </c:pt>
                <c:pt idx="7">
                  <c:v>3.5679828362473938</c:v>
                </c:pt>
                <c:pt idx="8">
                  <c:v>3.216587947650758</c:v>
                </c:pt>
                <c:pt idx="9">
                  <c:v>2.9292963826663945</c:v>
                </c:pt>
                <c:pt idx="10">
                  <c:v>2.7116403754613354</c:v>
                </c:pt>
                <c:pt idx="11">
                  <c:v>2.5552545241897375</c:v>
                </c:pt>
                <c:pt idx="12">
                  <c:v>2.4453365293913878</c:v>
                </c:pt>
              </c:numCache>
            </c:numRef>
          </c:val>
          <c:smooth val="0"/>
          <c:extLst>
            <c:ext xmlns:c16="http://schemas.microsoft.com/office/drawing/2014/chart" uri="{C3380CC4-5D6E-409C-BE32-E72D297353CC}">
              <c16:uniqueId val="{00000002-07B0-46F1-A95C-5B13391BF22C}"/>
            </c:ext>
          </c:extLst>
        </c:ser>
        <c:ser>
          <c:idx val="1"/>
          <c:order val="3"/>
          <c:tx>
            <c:strRef>
              <c:f>'D_2.9'!$F$3</c:f>
              <c:strCache>
                <c:ptCount val="1"/>
                <c:pt idx="0">
                  <c:v>AL fully adaptive</c:v>
                </c:pt>
              </c:strCache>
            </c:strRef>
          </c:tx>
          <c:spPr>
            <a:ln w="12700" cap="rnd">
              <a:solidFill>
                <a:srgbClr val="AA1F4C"/>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'D_2.9'!$F$4:$F$16</c:f>
              <c:numCache>
                <c:formatCode>0.00</c:formatCode>
                <c:ptCount val="13"/>
                <c:pt idx="1">
                  <c:v>4.7674013559999997</c:v>
                </c:pt>
                <c:pt idx="2">
                  <c:v>5.2019370044352939</c:v>
                </c:pt>
                <c:pt idx="3">
                  <c:v>6.5171957659190998</c:v>
                </c:pt>
                <c:pt idx="4">
                  <c:v>9.5564288707561218</c:v>
                </c:pt>
                <c:pt idx="5">
                  <c:v>9.9215420319743917</c:v>
                </c:pt>
                <c:pt idx="6">
                  <c:v>8.4496912909126713</c:v>
                </c:pt>
                <c:pt idx="7">
                  <c:v>6.4152773299670471</c:v>
                </c:pt>
                <c:pt idx="8">
                  <c:v>4.6826292239972673</c:v>
                </c:pt>
                <c:pt idx="9">
                  <c:v>3.6153558374660109</c:v>
                </c:pt>
                <c:pt idx="10">
                  <c:v>3.1926023667660464</c:v>
                </c:pt>
                <c:pt idx="11">
                  <c:v>3.2007226291362558</c:v>
                </c:pt>
                <c:pt idx="12">
                  <c:v>3.3912721886796851</c:v>
                </c:pt>
              </c:numCache>
            </c:numRef>
          </c:val>
          <c:smooth val="0"/>
          <c:extLst>
            <c:ext xmlns:c16="http://schemas.microsoft.com/office/drawing/2014/chart" uri="{C3380CC4-5D6E-409C-BE32-E72D297353CC}">
              <c16:uniqueId val="{00000003-07B0-46F1-A95C-5B13391BF22C}"/>
            </c:ext>
          </c:extLst>
        </c:ser>
        <c:dLbls>
          <c:showLegendKey val="0"/>
          <c:showVal val="0"/>
          <c:showCatName val="0"/>
          <c:showSerName val="0"/>
          <c:showPercent val="0"/>
          <c:showBubbleSize val="0"/>
        </c:dLbls>
        <c:marker val="1"/>
        <c:smooth val="0"/>
        <c:axId val="1814156383"/>
        <c:axId val="1814155135"/>
      </c:lineChart>
      <c:scatterChart>
        <c:scatterStyle val="lineMarker"/>
        <c:varyColors val="0"/>
        <c:ser>
          <c:idx val="2"/>
          <c:order val="4"/>
          <c:tx>
            <c:strRef>
              <c:f>'D_2.9'!$A$20</c:f>
              <c:strCache>
                <c:ptCount val="1"/>
                <c:pt idx="0">
                  <c:v>left</c:v>
                </c:pt>
              </c:strCache>
            </c:strRef>
          </c:tx>
          <c:spPr>
            <a:ln w="25400" cap="rnd">
              <a:noFill/>
              <a:round/>
            </a:ln>
            <a:effectLst/>
          </c:spPr>
          <c:marker>
            <c:symbol val="circle"/>
            <c:size val="5"/>
            <c:spPr>
              <a:noFill/>
              <a:ln w="9525">
                <a:noFill/>
              </a:ln>
              <a:effectLst/>
            </c:spPr>
          </c:marker>
          <c:errBars>
            <c:errDir val="x"/>
            <c:errBarType val="plus"/>
            <c:errValType val="cust"/>
            <c:noEndCap val="1"/>
            <c:pl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'D_2.9'!$A$21:$A$31</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xVal>
          <c:yVal>
            <c:numRef>
              <c:f>'D_2.9'!$D$21:$D$31</c:f>
              <c:numCache>
                <c:formatCode>General</c:formatCode>
                <c:ptCount val="11"/>
                <c:pt idx="0">
                  <c:v>2</c:v>
                </c:pt>
                <c:pt idx="1">
                  <c:v>3</c:v>
                </c:pt>
                <c:pt idx="2">
                  <c:v>4</c:v>
                </c:pt>
                <c:pt idx="3">
                  <c:v>5</c:v>
                </c:pt>
                <c:pt idx="4">
                  <c:v>6</c:v>
                </c:pt>
                <c:pt idx="5">
                  <c:v>7</c:v>
                </c:pt>
                <c:pt idx="6">
                  <c:v>8</c:v>
                </c:pt>
                <c:pt idx="7">
                  <c:v>9</c:v>
                </c:pt>
                <c:pt idx="8">
                  <c:v>10</c:v>
                </c:pt>
                <c:pt idx="9">
                  <c:v>11</c:v>
                </c:pt>
                <c:pt idx="10">
                  <c:v>12</c:v>
                </c:pt>
              </c:numCache>
            </c:numRef>
          </c:yVal>
          <c:smooth val="0"/>
          <c:extLst>
            <c:ext xmlns:c16="http://schemas.microsoft.com/office/drawing/2014/chart" uri="{C3380CC4-5D6E-409C-BE32-E72D297353CC}">
              <c16:uniqueId val="{00000004-07B0-46F1-A95C-5B13391BF22C}"/>
            </c:ext>
          </c:extLst>
        </c:ser>
        <c:ser>
          <c:idx val="3"/>
          <c:order val="5"/>
          <c:tx>
            <c:strRef>
              <c:f>'D_2.9'!$B$20</c:f>
              <c:strCache>
                <c:ptCount val="1"/>
                <c:pt idx="0">
                  <c:v>right</c:v>
                </c:pt>
              </c:strCache>
            </c:strRef>
          </c:tx>
          <c:spPr>
            <a:ln w="25400" cap="rnd">
              <a:noFill/>
              <a:round/>
            </a:ln>
            <a:effectLst/>
          </c:spPr>
          <c:marker>
            <c:symbol val="circle"/>
            <c:size val="5"/>
            <c:spPr>
              <a:noFill/>
              <a:ln w="9525">
                <a:noFill/>
              </a:ln>
              <a:effectLst/>
            </c:spPr>
          </c:marker>
          <c:errBars>
            <c:errDir val="x"/>
            <c:errBarType val="minus"/>
            <c:errValType val="cust"/>
            <c:noEndCap val="1"/>
            <c:pl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'D_2.9'!$B$21:$B$31</c:f>
              <c:numCache>
                <c:formatCode>General</c:formatCode>
                <c:ptCount val="11"/>
                <c:pt idx="0">
                  <c:v>60</c:v>
                </c:pt>
                <c:pt idx="1">
                  <c:v>60</c:v>
                </c:pt>
                <c:pt idx="2">
                  <c:v>60</c:v>
                </c:pt>
                <c:pt idx="3">
                  <c:v>60</c:v>
                </c:pt>
                <c:pt idx="4">
                  <c:v>60</c:v>
                </c:pt>
                <c:pt idx="5">
                  <c:v>60</c:v>
                </c:pt>
                <c:pt idx="6">
                  <c:v>60</c:v>
                </c:pt>
                <c:pt idx="7">
                  <c:v>60</c:v>
                </c:pt>
                <c:pt idx="8">
                  <c:v>60</c:v>
                </c:pt>
                <c:pt idx="9">
                  <c:v>60</c:v>
                </c:pt>
                <c:pt idx="10">
                  <c:v>60</c:v>
                </c:pt>
              </c:numCache>
            </c:numRef>
          </c:xVal>
          <c:yVal>
            <c:numRef>
              <c:f>'D_2.9'!$D$21:$D$31</c:f>
              <c:numCache>
                <c:formatCode>General</c:formatCode>
                <c:ptCount val="11"/>
                <c:pt idx="0">
                  <c:v>2</c:v>
                </c:pt>
                <c:pt idx="1">
                  <c:v>3</c:v>
                </c:pt>
                <c:pt idx="2">
                  <c:v>4</c:v>
                </c:pt>
                <c:pt idx="3">
                  <c:v>5</c:v>
                </c:pt>
                <c:pt idx="4">
                  <c:v>6</c:v>
                </c:pt>
                <c:pt idx="5">
                  <c:v>7</c:v>
                </c:pt>
                <c:pt idx="6">
                  <c:v>8</c:v>
                </c:pt>
                <c:pt idx="7">
                  <c:v>9</c:v>
                </c:pt>
                <c:pt idx="8">
                  <c:v>10</c:v>
                </c:pt>
                <c:pt idx="9">
                  <c:v>11</c:v>
                </c:pt>
                <c:pt idx="10">
                  <c:v>12</c:v>
                </c:pt>
              </c:numCache>
            </c:numRef>
          </c:yVal>
          <c:smooth val="0"/>
          <c:extLst>
            <c:ext xmlns:c16="http://schemas.microsoft.com/office/drawing/2014/chart" uri="{C3380CC4-5D6E-409C-BE32-E72D297353CC}">
              <c16:uniqueId val="{00000005-07B0-46F1-A95C-5B13391BF22C}"/>
            </c:ext>
          </c:extLst>
        </c:ser>
        <c:dLbls>
          <c:showLegendKey val="0"/>
          <c:showVal val="0"/>
          <c:showCatName val="0"/>
          <c:showSerName val="0"/>
          <c:showPercent val="0"/>
          <c:showBubbleSize val="0"/>
        </c:dLbls>
        <c:axId val="1543587216"/>
        <c:axId val="1543588464"/>
      </c:scatterChart>
      <c:catAx>
        <c:axId val="1814156383"/>
        <c:scaling>
          <c:orientation val="minMax"/>
        </c:scaling>
        <c:delete val="0"/>
        <c:axPos val="b"/>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14155135"/>
        <c:crossesAt val="-1"/>
        <c:auto val="1"/>
        <c:lblAlgn val="ctr"/>
        <c:lblOffset val="0"/>
        <c:tickLblSkip val="4"/>
        <c:tickMarkSkip val="4"/>
        <c:noMultiLvlLbl val="0"/>
      </c:catAx>
      <c:valAx>
        <c:axId val="1814155135"/>
        <c:scaling>
          <c:orientation val="minMax"/>
          <c:max val="12"/>
          <c:min val="2"/>
        </c:scaling>
        <c:delete val="0"/>
        <c:axPos val="l"/>
        <c:numFmt formatCode="#,##0;\–#,##0" sourceLinked="0"/>
        <c:majorTickMark val="in"/>
        <c:minorTickMark val="none"/>
        <c:tickLblPos val="nextTo"/>
        <c:spPr>
          <a:noFill/>
          <a:ln w="6350">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14156383"/>
        <c:crosses val="autoZero"/>
        <c:crossBetween val="midCat"/>
        <c:majorUnit val="2"/>
        <c:minorUnit val="1"/>
      </c:valAx>
      <c:valAx>
        <c:axId val="1543588464"/>
        <c:scaling>
          <c:orientation val="minMax"/>
        </c:scaling>
        <c:delete val="1"/>
        <c:axPos val="r"/>
        <c:numFmt formatCode="General" sourceLinked="1"/>
        <c:majorTickMark val="out"/>
        <c:minorTickMark val="none"/>
        <c:tickLblPos val="nextTo"/>
        <c:crossAx val="1543587216"/>
        <c:crosses val="max"/>
        <c:crossBetween val="midCat"/>
      </c:valAx>
      <c:valAx>
        <c:axId val="1543587216"/>
        <c:scaling>
          <c:orientation val="minMax"/>
          <c:max val="60"/>
          <c:min val="0"/>
        </c:scaling>
        <c:delete val="0"/>
        <c:axPos val="t"/>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3588464"/>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22639794974839E-2"/>
          <c:y val="3.2287665533419302E-2"/>
          <c:w val="0.81678566262155428"/>
          <c:h val="0.84278698512129846"/>
        </c:manualLayout>
      </c:layout>
      <c:lineChart>
        <c:grouping val="standard"/>
        <c:varyColors val="0"/>
        <c:ser>
          <c:idx val="4"/>
          <c:order val="0"/>
          <c:tx>
            <c:strRef>
              <c:f>'D_2.9'!$B$3</c:f>
              <c:strCache>
                <c:ptCount val="1"/>
                <c:pt idx="0">
                  <c:v>level</c:v>
                </c:pt>
              </c:strCache>
            </c:strRef>
          </c:tx>
          <c:spPr>
            <a:ln w="3175" cap="rnd">
              <a:solidFill>
                <a:schemeClr val="tx1"/>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'D_2.9'!$B$4:$B$16</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8465-412D-BC60-27C46AA9997F}"/>
            </c:ext>
          </c:extLst>
        </c:ser>
        <c:ser>
          <c:idx val="5"/>
          <c:order val="1"/>
          <c:tx>
            <c:strRef>
              <c:f>'D_2.9'!$T$3</c:f>
              <c:strCache>
                <c:ptCount val="1"/>
                <c:pt idx="0">
                  <c:v>Rational expectations</c:v>
                </c:pt>
              </c:strCache>
            </c:strRef>
          </c:tx>
          <c:spPr>
            <a:ln w="12700" cap="rnd">
              <a:solidFill>
                <a:schemeClr val="tx1"/>
              </a:solidFill>
              <a:prstDash val="dash"/>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'D_2.9'!$T$4:$T$16</c:f>
              <c:numCache>
                <c:formatCode>0.00</c:formatCode>
                <c:ptCount val="13"/>
                <c:pt idx="1">
                  <c:v>3.3338186679999531</c:v>
                </c:pt>
                <c:pt idx="2">
                  <c:v>2.5641949340322734</c:v>
                </c:pt>
                <c:pt idx="3">
                  <c:v>1.9620796878791331</c:v>
                </c:pt>
                <c:pt idx="4">
                  <c:v>1.3622665091848607</c:v>
                </c:pt>
                <c:pt idx="5">
                  <c:v>0.88085729396337575</c:v>
                </c:pt>
                <c:pt idx="6">
                  <c:v>0.49884759337160223</c:v>
                </c:pt>
                <c:pt idx="7">
                  <c:v>0.19000212270388661</c:v>
                </c:pt>
                <c:pt idx="8">
                  <c:v>-2.3036690161686201E-2</c:v>
                </c:pt>
                <c:pt idx="9">
                  <c:v>-0.18246964695871043</c:v>
                </c:pt>
                <c:pt idx="10">
                  <c:v>-0.30376446174533067</c:v>
                </c:pt>
                <c:pt idx="11">
                  <c:v>-0.37483017981669375</c:v>
                </c:pt>
                <c:pt idx="12">
                  <c:v>-0.43123906607111395</c:v>
                </c:pt>
              </c:numCache>
            </c:numRef>
          </c:val>
          <c:smooth val="0"/>
          <c:extLst>
            <c:ext xmlns:c16="http://schemas.microsoft.com/office/drawing/2014/chart" uri="{C3380CC4-5D6E-409C-BE32-E72D297353CC}">
              <c16:uniqueId val="{00000001-8465-412D-BC60-27C46AA9997F}"/>
            </c:ext>
          </c:extLst>
        </c:ser>
        <c:ser>
          <c:idx val="0"/>
          <c:order val="2"/>
          <c:tx>
            <c:strRef>
              <c:f>'D_2.9'!$U$3</c:f>
              <c:strCache>
                <c:ptCount val="1"/>
                <c:pt idx="0">
                  <c:v>AL baseline</c:v>
                </c:pt>
              </c:strCache>
            </c:strRef>
          </c:tx>
          <c:spPr>
            <a:ln w="12700" cap="rnd">
              <a:solidFill>
                <a:srgbClr val="0062AF"/>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'D_2.9'!$U$4:$U$16</c:f>
              <c:numCache>
                <c:formatCode>0.00</c:formatCode>
                <c:ptCount val="13"/>
                <c:pt idx="1">
                  <c:v>3.3338186680000002</c:v>
                </c:pt>
                <c:pt idx="2">
                  <c:v>2.5417215852833905</c:v>
                </c:pt>
                <c:pt idx="3">
                  <c:v>1.9632747968861124</c:v>
                </c:pt>
                <c:pt idx="4">
                  <c:v>1.4375358658890565</c:v>
                </c:pt>
                <c:pt idx="5">
                  <c:v>1.0202219519053402</c:v>
                </c:pt>
                <c:pt idx="6">
                  <c:v>0.70617908920218242</c:v>
                </c:pt>
                <c:pt idx="7">
                  <c:v>0.46227828431974932</c:v>
                </c:pt>
                <c:pt idx="8">
                  <c:v>0.28242416701228712</c:v>
                </c:pt>
                <c:pt idx="9">
                  <c:v>0.15448334501472147</c:v>
                </c:pt>
                <c:pt idx="10">
                  <c:v>5.8392692979157577E-2</c:v>
                </c:pt>
                <c:pt idx="11">
                  <c:v>2.2433811493661991E-3</c:v>
                </c:pt>
                <c:pt idx="12">
                  <c:v>-4.0671634291968892E-2</c:v>
                </c:pt>
              </c:numCache>
            </c:numRef>
          </c:val>
          <c:smooth val="0"/>
          <c:extLst>
            <c:ext xmlns:c16="http://schemas.microsoft.com/office/drawing/2014/chart" uri="{C3380CC4-5D6E-409C-BE32-E72D297353CC}">
              <c16:uniqueId val="{00000002-8465-412D-BC60-27C46AA9997F}"/>
            </c:ext>
          </c:extLst>
        </c:ser>
        <c:ser>
          <c:idx val="1"/>
          <c:order val="3"/>
          <c:tx>
            <c:strRef>
              <c:f>'D_2.9'!$V$3</c:f>
              <c:strCache>
                <c:ptCount val="1"/>
                <c:pt idx="0">
                  <c:v>AL fully adaptive</c:v>
                </c:pt>
              </c:strCache>
            </c:strRef>
          </c:tx>
          <c:spPr>
            <a:ln w="12700" cap="rnd">
              <a:solidFill>
                <a:srgbClr val="AA1F4C"/>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'D_2.9'!$V$4:$V$16</c:f>
              <c:numCache>
                <c:formatCode>0.00</c:formatCode>
                <c:ptCount val="13"/>
                <c:pt idx="1">
                  <c:v>3.3338186680000002</c:v>
                </c:pt>
                <c:pt idx="2">
                  <c:v>2.5417215852833905</c:v>
                </c:pt>
                <c:pt idx="3">
                  <c:v>2.1359037950103184</c:v>
                </c:pt>
                <c:pt idx="4">
                  <c:v>1.9594000296715934</c:v>
                </c:pt>
                <c:pt idx="5">
                  <c:v>1.8004416935625216</c:v>
                </c:pt>
                <c:pt idx="6">
                  <c:v>1.5773882048006158</c:v>
                </c:pt>
                <c:pt idx="7">
                  <c:v>1.2810404391825703</c:v>
                </c:pt>
                <c:pt idx="8">
                  <c:v>0.9694738304120164</c:v>
                </c:pt>
                <c:pt idx="9">
                  <c:v>0.69432737924213683</c:v>
                </c:pt>
                <c:pt idx="10">
                  <c:v>0.47751063120686732</c:v>
                </c:pt>
                <c:pt idx="11">
                  <c:v>0.34169437141676456</c:v>
                </c:pt>
                <c:pt idx="12">
                  <c:v>0.25815764171077038</c:v>
                </c:pt>
              </c:numCache>
            </c:numRef>
          </c:val>
          <c:smooth val="0"/>
          <c:extLst>
            <c:ext xmlns:c16="http://schemas.microsoft.com/office/drawing/2014/chart" uri="{C3380CC4-5D6E-409C-BE32-E72D297353CC}">
              <c16:uniqueId val="{00000003-8465-412D-BC60-27C46AA9997F}"/>
            </c:ext>
          </c:extLst>
        </c:ser>
        <c:dLbls>
          <c:showLegendKey val="0"/>
          <c:showVal val="0"/>
          <c:showCatName val="0"/>
          <c:showSerName val="0"/>
          <c:showPercent val="0"/>
          <c:showBubbleSize val="0"/>
        </c:dLbls>
        <c:marker val="1"/>
        <c:smooth val="0"/>
        <c:axId val="1814156383"/>
        <c:axId val="1814155135"/>
      </c:lineChart>
      <c:scatterChart>
        <c:scatterStyle val="lineMarker"/>
        <c:varyColors val="0"/>
        <c:ser>
          <c:idx val="2"/>
          <c:order val="4"/>
          <c:tx>
            <c:strRef>
              <c:f>'D_2.9'!$A$20</c:f>
              <c:strCache>
                <c:ptCount val="1"/>
                <c:pt idx="0">
                  <c:v>left</c:v>
                </c:pt>
              </c:strCache>
            </c:strRef>
          </c:tx>
          <c:spPr>
            <a:ln w="25400" cap="rnd">
              <a:noFill/>
              <a:round/>
            </a:ln>
            <a:effectLst/>
          </c:spPr>
          <c:marker>
            <c:symbol val="circle"/>
            <c:size val="5"/>
            <c:spPr>
              <a:noFill/>
              <a:ln w="9525">
                <a:noFill/>
              </a:ln>
              <a:effectLst/>
            </c:spPr>
          </c:marker>
          <c:errBars>
            <c:errDir val="x"/>
            <c:errBarType val="plus"/>
            <c:errValType val="cust"/>
            <c:noEndCap val="1"/>
            <c:pl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'D_2.9'!$A$21:$A$31</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xVal>
          <c:yVal>
            <c:numRef>
              <c:f>'D_2.9'!$T$21:$T$31</c:f>
              <c:numCache>
                <c:formatCode>General</c:formatCode>
                <c:ptCount val="11"/>
                <c:pt idx="0">
                  <c:v>-1</c:v>
                </c:pt>
                <c:pt idx="1">
                  <c:v>-0.5</c:v>
                </c:pt>
                <c:pt idx="2">
                  <c:v>0</c:v>
                </c:pt>
                <c:pt idx="3">
                  <c:v>0.5</c:v>
                </c:pt>
                <c:pt idx="4">
                  <c:v>1</c:v>
                </c:pt>
                <c:pt idx="5">
                  <c:v>1.5</c:v>
                </c:pt>
                <c:pt idx="6">
                  <c:v>2</c:v>
                </c:pt>
                <c:pt idx="7">
                  <c:v>2.5</c:v>
                </c:pt>
                <c:pt idx="8">
                  <c:v>3</c:v>
                </c:pt>
                <c:pt idx="9">
                  <c:v>3.5</c:v>
                </c:pt>
                <c:pt idx="10">
                  <c:v>4</c:v>
                </c:pt>
              </c:numCache>
            </c:numRef>
          </c:yVal>
          <c:smooth val="0"/>
          <c:extLst>
            <c:ext xmlns:c16="http://schemas.microsoft.com/office/drawing/2014/chart" uri="{C3380CC4-5D6E-409C-BE32-E72D297353CC}">
              <c16:uniqueId val="{00000004-8465-412D-BC60-27C46AA9997F}"/>
            </c:ext>
          </c:extLst>
        </c:ser>
        <c:ser>
          <c:idx val="3"/>
          <c:order val="5"/>
          <c:tx>
            <c:strRef>
              <c:f>'D_2.9'!$B$20</c:f>
              <c:strCache>
                <c:ptCount val="1"/>
                <c:pt idx="0">
                  <c:v>right</c:v>
                </c:pt>
              </c:strCache>
            </c:strRef>
          </c:tx>
          <c:spPr>
            <a:ln w="25400" cap="rnd">
              <a:noFill/>
              <a:round/>
            </a:ln>
            <a:effectLst/>
          </c:spPr>
          <c:marker>
            <c:symbol val="circle"/>
            <c:size val="5"/>
            <c:spPr>
              <a:noFill/>
              <a:ln w="9525">
                <a:noFill/>
              </a:ln>
              <a:effectLst/>
            </c:spPr>
          </c:marker>
          <c:errBars>
            <c:errDir val="x"/>
            <c:errBarType val="minus"/>
            <c:errValType val="cust"/>
            <c:noEndCap val="1"/>
            <c:pl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'D_2.9'!$B$21:$B$31</c:f>
              <c:numCache>
                <c:formatCode>General</c:formatCode>
                <c:ptCount val="11"/>
                <c:pt idx="0">
                  <c:v>60</c:v>
                </c:pt>
                <c:pt idx="1">
                  <c:v>60</c:v>
                </c:pt>
                <c:pt idx="2">
                  <c:v>60</c:v>
                </c:pt>
                <c:pt idx="3">
                  <c:v>60</c:v>
                </c:pt>
                <c:pt idx="4">
                  <c:v>60</c:v>
                </c:pt>
                <c:pt idx="5">
                  <c:v>60</c:v>
                </c:pt>
                <c:pt idx="6">
                  <c:v>60</c:v>
                </c:pt>
                <c:pt idx="7">
                  <c:v>60</c:v>
                </c:pt>
                <c:pt idx="8">
                  <c:v>60</c:v>
                </c:pt>
                <c:pt idx="9">
                  <c:v>60</c:v>
                </c:pt>
                <c:pt idx="10">
                  <c:v>60</c:v>
                </c:pt>
              </c:numCache>
            </c:numRef>
          </c:xVal>
          <c:yVal>
            <c:numRef>
              <c:f>'D_2.9'!$T$21:$T$31</c:f>
              <c:numCache>
                <c:formatCode>General</c:formatCode>
                <c:ptCount val="11"/>
                <c:pt idx="0">
                  <c:v>-1</c:v>
                </c:pt>
                <c:pt idx="1">
                  <c:v>-0.5</c:v>
                </c:pt>
                <c:pt idx="2">
                  <c:v>0</c:v>
                </c:pt>
                <c:pt idx="3">
                  <c:v>0.5</c:v>
                </c:pt>
                <c:pt idx="4">
                  <c:v>1</c:v>
                </c:pt>
                <c:pt idx="5">
                  <c:v>1.5</c:v>
                </c:pt>
                <c:pt idx="6">
                  <c:v>2</c:v>
                </c:pt>
                <c:pt idx="7">
                  <c:v>2.5</c:v>
                </c:pt>
                <c:pt idx="8">
                  <c:v>3</c:v>
                </c:pt>
                <c:pt idx="9">
                  <c:v>3.5</c:v>
                </c:pt>
                <c:pt idx="10">
                  <c:v>4</c:v>
                </c:pt>
              </c:numCache>
            </c:numRef>
          </c:yVal>
          <c:smooth val="0"/>
          <c:extLst>
            <c:ext xmlns:c16="http://schemas.microsoft.com/office/drawing/2014/chart" uri="{C3380CC4-5D6E-409C-BE32-E72D297353CC}">
              <c16:uniqueId val="{00000005-8465-412D-BC60-27C46AA9997F}"/>
            </c:ext>
          </c:extLst>
        </c:ser>
        <c:dLbls>
          <c:showLegendKey val="0"/>
          <c:showVal val="0"/>
          <c:showCatName val="0"/>
          <c:showSerName val="0"/>
          <c:showPercent val="0"/>
          <c:showBubbleSize val="0"/>
        </c:dLbls>
        <c:axId val="1543587216"/>
        <c:axId val="1543588464"/>
      </c:scatterChart>
      <c:catAx>
        <c:axId val="1814156383"/>
        <c:scaling>
          <c:orientation val="minMax"/>
        </c:scaling>
        <c:delete val="0"/>
        <c:axPos val="b"/>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5135"/>
        <c:crossesAt val="-4"/>
        <c:auto val="1"/>
        <c:lblAlgn val="ctr"/>
        <c:lblOffset val="0"/>
        <c:tickLblSkip val="4"/>
        <c:tickMarkSkip val="4"/>
        <c:noMultiLvlLbl val="0"/>
      </c:catAx>
      <c:valAx>
        <c:axId val="1814155135"/>
        <c:scaling>
          <c:orientation val="minMax"/>
          <c:max val="4"/>
          <c:min val="-1"/>
        </c:scaling>
        <c:delete val="0"/>
        <c:axPos val="l"/>
        <c:numFmt formatCode="#,##0;\–#,##0" sourceLinked="0"/>
        <c:majorTickMark val="in"/>
        <c:minorTickMark val="none"/>
        <c:tickLblPos val="nextTo"/>
        <c:spPr>
          <a:noFill/>
          <a:ln w="6350">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814156383"/>
        <c:crosses val="autoZero"/>
        <c:crossBetween val="midCat"/>
        <c:majorUnit val="1"/>
        <c:minorUnit val="0.5"/>
      </c:valAx>
      <c:valAx>
        <c:axId val="1543588464"/>
        <c:scaling>
          <c:orientation val="minMax"/>
        </c:scaling>
        <c:delete val="1"/>
        <c:axPos val="r"/>
        <c:numFmt formatCode="General" sourceLinked="1"/>
        <c:majorTickMark val="out"/>
        <c:minorTickMark val="none"/>
        <c:tickLblPos val="nextTo"/>
        <c:crossAx val="1543587216"/>
        <c:crosses val="max"/>
        <c:crossBetween val="midCat"/>
      </c:valAx>
      <c:valAx>
        <c:axId val="1543587216"/>
        <c:scaling>
          <c:orientation val="minMax"/>
          <c:max val="60"/>
          <c:min val="0"/>
        </c:scaling>
        <c:delete val="0"/>
        <c:axPos val="t"/>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3588464"/>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99669733653086E-2"/>
          <c:y val="3.2287665533419302E-2"/>
          <c:w val="0.85863708601256727"/>
          <c:h val="0.8410868597537422"/>
        </c:manualLayout>
      </c:layout>
      <c:lineChart>
        <c:grouping val="standard"/>
        <c:varyColors val="0"/>
        <c:ser>
          <c:idx val="4"/>
          <c:order val="0"/>
          <c:tx>
            <c:strRef>
              <c:f>'D_2.9'!$P$3</c:f>
              <c:strCache>
                <c:ptCount val="1"/>
                <c:pt idx="0">
                  <c:v>Rational expectations</c:v>
                </c:pt>
              </c:strCache>
            </c:strRef>
          </c:tx>
          <c:spPr>
            <a:ln w="12700" cap="rnd">
              <a:solidFill>
                <a:schemeClr val="tx1"/>
              </a:solidFill>
              <a:prstDash val="dash"/>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'D_2.9'!$P$4:$P$16</c:f>
              <c:numCache>
                <c:formatCode>0.00</c:formatCode>
                <c:ptCount val="13"/>
                <c:pt idx="1">
                  <c:v>0.79999999999998883</c:v>
                </c:pt>
                <c:pt idx="2">
                  <c:v>0.22943931320335431</c:v>
                </c:pt>
                <c:pt idx="3">
                  <c:v>-0.28175596031031674</c:v>
                </c:pt>
                <c:pt idx="4">
                  <c:v>-0.58917964886623098</c:v>
                </c:pt>
                <c:pt idx="5">
                  <c:v>-0.74853703672733807</c:v>
                </c:pt>
                <c:pt idx="6">
                  <c:v>-0.82240748611831915</c:v>
                </c:pt>
                <c:pt idx="7">
                  <c:v>-0.80468588092552762</c:v>
                </c:pt>
                <c:pt idx="8">
                  <c:v>-0.78983801861193503</c:v>
                </c:pt>
                <c:pt idx="9">
                  <c:v>-0.74048435237947385</c:v>
                </c:pt>
                <c:pt idx="10">
                  <c:v>-0.66978244081133487</c:v>
                </c:pt>
                <c:pt idx="11">
                  <c:v>-0.63856469082600642</c:v>
                </c:pt>
                <c:pt idx="12">
                  <c:v>-0.59683868209499924</c:v>
                </c:pt>
              </c:numCache>
            </c:numRef>
          </c:val>
          <c:smooth val="0"/>
          <c:extLst>
            <c:ext xmlns:c16="http://schemas.microsoft.com/office/drawing/2014/chart" uri="{C3380CC4-5D6E-409C-BE32-E72D297353CC}">
              <c16:uniqueId val="{00000000-B57B-4313-A010-23F30FF0D195}"/>
            </c:ext>
          </c:extLst>
        </c:ser>
        <c:ser>
          <c:idx val="0"/>
          <c:order val="1"/>
          <c:tx>
            <c:strRef>
              <c:f>'D_2.9'!$Q$3</c:f>
              <c:strCache>
                <c:ptCount val="1"/>
                <c:pt idx="0">
                  <c:v>AL baseline</c:v>
                </c:pt>
              </c:strCache>
            </c:strRef>
          </c:tx>
          <c:spPr>
            <a:ln w="12700" cap="rnd">
              <a:solidFill>
                <a:srgbClr val="0062AF"/>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'D_2.9'!$Q$4:$Q$16</c:f>
              <c:numCache>
                <c:formatCode>0.00</c:formatCode>
                <c:ptCount val="13"/>
                <c:pt idx="1">
                  <c:v>0.8</c:v>
                </c:pt>
                <c:pt idx="2">
                  <c:v>0.21091821272855527</c:v>
                </c:pt>
                <c:pt idx="3">
                  <c:v>-0.32818997966879443</c:v>
                </c:pt>
                <c:pt idx="4">
                  <c:v>-0.74458547515115803</c:v>
                </c:pt>
                <c:pt idx="5">
                  <c:v>-1.0323887976725936</c:v>
                </c:pt>
                <c:pt idx="6">
                  <c:v>-1.2089519172685455</c:v>
                </c:pt>
                <c:pt idx="7">
                  <c:v>-1.294161814338614</c:v>
                </c:pt>
                <c:pt idx="8">
                  <c:v>-1.3073385093709828</c:v>
                </c:pt>
                <c:pt idx="9">
                  <c:v>-1.2695567431899597</c:v>
                </c:pt>
                <c:pt idx="10">
                  <c:v>-1.2011106943608034</c:v>
                </c:pt>
                <c:pt idx="11">
                  <c:v>-1.1164624661428966</c:v>
                </c:pt>
                <c:pt idx="12">
                  <c:v>-1.026793686527615</c:v>
                </c:pt>
              </c:numCache>
            </c:numRef>
          </c:val>
          <c:smooth val="0"/>
          <c:extLst>
            <c:ext xmlns:c16="http://schemas.microsoft.com/office/drawing/2014/chart" uri="{C3380CC4-5D6E-409C-BE32-E72D297353CC}">
              <c16:uniqueId val="{00000001-B57B-4313-A010-23F30FF0D195}"/>
            </c:ext>
          </c:extLst>
        </c:ser>
        <c:ser>
          <c:idx val="1"/>
          <c:order val="2"/>
          <c:tx>
            <c:strRef>
              <c:f>'D_2.9'!$R$3</c:f>
              <c:strCache>
                <c:ptCount val="1"/>
                <c:pt idx="0">
                  <c:v>AL fully adaptive</c:v>
                </c:pt>
              </c:strCache>
            </c:strRef>
          </c:tx>
          <c:spPr>
            <a:ln w="12700" cap="rnd">
              <a:solidFill>
                <a:srgbClr val="AA1F4C"/>
              </a:solidFill>
              <a:round/>
            </a:ln>
            <a:effectLst/>
          </c:spPr>
          <c:marker>
            <c:symbol val="none"/>
          </c:marker>
          <c:cat>
            <c:numRef>
              <c:f>'D_2.9'!$A$4:$A$16</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'D_2.9'!$R$4:$R$16</c:f>
              <c:numCache>
                <c:formatCode>0.00</c:formatCode>
                <c:ptCount val="13"/>
                <c:pt idx="1">
                  <c:v>0.8</c:v>
                </c:pt>
                <c:pt idx="2">
                  <c:v>0.21091821272855527</c:v>
                </c:pt>
                <c:pt idx="3">
                  <c:v>-0.53677660070457245</c:v>
                </c:pt>
                <c:pt idx="4">
                  <c:v>-1.744767051747723</c:v>
                </c:pt>
                <c:pt idx="5">
                  <c:v>-2.8000778784368041</c:v>
                </c:pt>
                <c:pt idx="6">
                  <c:v>-3.3722617404519162</c:v>
                </c:pt>
                <c:pt idx="7">
                  <c:v>-3.4527608144366857</c:v>
                </c:pt>
                <c:pt idx="8">
                  <c:v>-3.2017871133075997</c:v>
                </c:pt>
                <c:pt idx="9">
                  <c:v>-2.8150681202150678</c:v>
                </c:pt>
                <c:pt idx="10">
                  <c:v>-2.4428239064045765</c:v>
                </c:pt>
                <c:pt idx="11">
                  <c:v>-2.1602342138092361</c:v>
                </c:pt>
                <c:pt idx="12">
                  <c:v>-1.9806260446122494</c:v>
                </c:pt>
              </c:numCache>
            </c:numRef>
          </c:val>
          <c:smooth val="0"/>
          <c:extLst>
            <c:ext xmlns:c16="http://schemas.microsoft.com/office/drawing/2014/chart" uri="{C3380CC4-5D6E-409C-BE32-E72D297353CC}">
              <c16:uniqueId val="{00000002-B57B-4313-A010-23F30FF0D195}"/>
            </c:ext>
          </c:extLst>
        </c:ser>
        <c:dLbls>
          <c:showLegendKey val="0"/>
          <c:showVal val="0"/>
          <c:showCatName val="0"/>
          <c:showSerName val="0"/>
          <c:showPercent val="0"/>
          <c:showBubbleSize val="0"/>
        </c:dLbls>
        <c:marker val="1"/>
        <c:smooth val="0"/>
        <c:axId val="1814156383"/>
        <c:axId val="1814155135"/>
      </c:lineChart>
      <c:scatterChart>
        <c:scatterStyle val="lineMarker"/>
        <c:varyColors val="0"/>
        <c:ser>
          <c:idx val="2"/>
          <c:order val="3"/>
          <c:tx>
            <c:strRef>
              <c:f>'D_2.9'!$A$20</c:f>
              <c:strCache>
                <c:ptCount val="1"/>
                <c:pt idx="0">
                  <c:v>left</c:v>
                </c:pt>
              </c:strCache>
            </c:strRef>
          </c:tx>
          <c:spPr>
            <a:ln w="25400" cap="rnd">
              <a:noFill/>
              <a:round/>
            </a:ln>
            <a:effectLst/>
          </c:spPr>
          <c:marker>
            <c:symbol val="circle"/>
            <c:size val="5"/>
            <c:spPr>
              <a:noFill/>
              <a:ln w="9525">
                <a:noFill/>
              </a:ln>
              <a:effectLst/>
            </c:spPr>
          </c:marker>
          <c:errBars>
            <c:errDir val="x"/>
            <c:errBarType val="plus"/>
            <c:errValType val="cust"/>
            <c:noEndCap val="1"/>
            <c:pl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'D_2.9'!$A$21:$A$31</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xVal>
          <c:yVal>
            <c:numRef>
              <c:f>'D_2.9'!$P$21:$P$31</c:f>
              <c:numCache>
                <c:formatCode>General</c:formatCode>
                <c:ptCount val="11"/>
                <c:pt idx="0">
                  <c:v>-4</c:v>
                </c:pt>
                <c:pt idx="1">
                  <c:v>-3.5</c:v>
                </c:pt>
                <c:pt idx="2">
                  <c:v>-3</c:v>
                </c:pt>
                <c:pt idx="3">
                  <c:v>-2.5</c:v>
                </c:pt>
                <c:pt idx="4">
                  <c:v>-2</c:v>
                </c:pt>
                <c:pt idx="5">
                  <c:v>-1.5</c:v>
                </c:pt>
                <c:pt idx="6">
                  <c:v>-1</c:v>
                </c:pt>
                <c:pt idx="7">
                  <c:v>-0.5</c:v>
                </c:pt>
                <c:pt idx="8">
                  <c:v>0</c:v>
                </c:pt>
                <c:pt idx="9">
                  <c:v>0.5</c:v>
                </c:pt>
                <c:pt idx="10">
                  <c:v>1</c:v>
                </c:pt>
              </c:numCache>
            </c:numRef>
          </c:yVal>
          <c:smooth val="0"/>
          <c:extLst>
            <c:ext xmlns:c16="http://schemas.microsoft.com/office/drawing/2014/chart" uri="{C3380CC4-5D6E-409C-BE32-E72D297353CC}">
              <c16:uniqueId val="{00000003-B57B-4313-A010-23F30FF0D195}"/>
            </c:ext>
          </c:extLst>
        </c:ser>
        <c:ser>
          <c:idx val="3"/>
          <c:order val="4"/>
          <c:tx>
            <c:strRef>
              <c:f>'D_2.9'!$B$20</c:f>
              <c:strCache>
                <c:ptCount val="1"/>
                <c:pt idx="0">
                  <c:v>right</c:v>
                </c:pt>
              </c:strCache>
            </c:strRef>
          </c:tx>
          <c:spPr>
            <a:ln w="25400" cap="rnd">
              <a:noFill/>
              <a:round/>
            </a:ln>
            <a:effectLst/>
          </c:spPr>
          <c:marker>
            <c:symbol val="circle"/>
            <c:size val="5"/>
            <c:spPr>
              <a:noFill/>
              <a:ln w="9525">
                <a:noFill/>
              </a:ln>
              <a:effectLst/>
            </c:spPr>
          </c:marker>
          <c:errBars>
            <c:errDir val="x"/>
            <c:errBarType val="minus"/>
            <c:errValType val="cust"/>
            <c:noEndCap val="1"/>
            <c:pl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plus>
            <c:minus>
              <c:numRef>
                <c:f>'D_2.9'!$C$21:$C$33</c:f>
                <c:numCache>
                  <c:formatCode>General</c:formatCode>
                  <c:ptCount val="13"/>
                  <c:pt idx="0">
                    <c:v>0</c:v>
                  </c:pt>
                  <c:pt idx="1">
                    <c:v>1</c:v>
                  </c:pt>
                  <c:pt idx="2">
                    <c:v>2</c:v>
                  </c:pt>
                  <c:pt idx="3">
                    <c:v>1</c:v>
                  </c:pt>
                  <c:pt idx="4">
                    <c:v>2</c:v>
                  </c:pt>
                  <c:pt idx="5">
                    <c:v>1</c:v>
                  </c:pt>
                  <c:pt idx="6">
                    <c:v>2</c:v>
                  </c:pt>
                  <c:pt idx="7">
                    <c:v>1</c:v>
                  </c:pt>
                  <c:pt idx="8">
                    <c:v>2</c:v>
                  </c:pt>
                  <c:pt idx="9">
                    <c:v>1</c:v>
                  </c:pt>
                  <c:pt idx="10">
                    <c:v>2</c:v>
                  </c:pt>
                  <c:pt idx="11">
                    <c:v>1</c:v>
                  </c:pt>
                  <c:pt idx="12">
                    <c:v>2</c:v>
                  </c:pt>
                </c:numCache>
              </c:numRef>
            </c:minus>
            <c:spPr>
              <a:noFill/>
              <a:ln w="6350" cap="flat" cmpd="sng" algn="ctr">
                <a:solidFill>
                  <a:schemeClr val="tx1"/>
                </a:solidFill>
                <a:round/>
              </a:ln>
              <a:effectLst/>
            </c:spPr>
          </c:errBars>
          <c:errBars>
            <c:errDir val="y"/>
            <c:errBarType val="both"/>
            <c:errValType val="stdErr"/>
            <c:noEndCap val="0"/>
            <c:spPr>
              <a:noFill/>
              <a:ln w="9525" cap="flat" cmpd="sng" algn="ctr">
                <a:noFill/>
                <a:round/>
              </a:ln>
              <a:effectLst/>
            </c:spPr>
          </c:errBars>
          <c:xVal>
            <c:numRef>
              <c:f>'D_2.9'!$B$21:$B$31</c:f>
              <c:numCache>
                <c:formatCode>General</c:formatCode>
                <c:ptCount val="11"/>
                <c:pt idx="0">
                  <c:v>60</c:v>
                </c:pt>
                <c:pt idx="1">
                  <c:v>60</c:v>
                </c:pt>
                <c:pt idx="2">
                  <c:v>60</c:v>
                </c:pt>
                <c:pt idx="3">
                  <c:v>60</c:v>
                </c:pt>
                <c:pt idx="4">
                  <c:v>60</c:v>
                </c:pt>
                <c:pt idx="5">
                  <c:v>60</c:v>
                </c:pt>
                <c:pt idx="6">
                  <c:v>60</c:v>
                </c:pt>
                <c:pt idx="7">
                  <c:v>60</c:v>
                </c:pt>
                <c:pt idx="8">
                  <c:v>60</c:v>
                </c:pt>
                <c:pt idx="9">
                  <c:v>60</c:v>
                </c:pt>
                <c:pt idx="10">
                  <c:v>60</c:v>
                </c:pt>
              </c:numCache>
            </c:numRef>
          </c:xVal>
          <c:yVal>
            <c:numRef>
              <c:f>'D_2.9'!$P$21:$P$31</c:f>
              <c:numCache>
                <c:formatCode>General</c:formatCode>
                <c:ptCount val="11"/>
                <c:pt idx="0">
                  <c:v>-4</c:v>
                </c:pt>
                <c:pt idx="1">
                  <c:v>-3.5</c:v>
                </c:pt>
                <c:pt idx="2">
                  <c:v>-3</c:v>
                </c:pt>
                <c:pt idx="3">
                  <c:v>-2.5</c:v>
                </c:pt>
                <c:pt idx="4">
                  <c:v>-2</c:v>
                </c:pt>
                <c:pt idx="5">
                  <c:v>-1.5</c:v>
                </c:pt>
                <c:pt idx="6">
                  <c:v>-1</c:v>
                </c:pt>
                <c:pt idx="7">
                  <c:v>-0.5</c:v>
                </c:pt>
                <c:pt idx="8">
                  <c:v>0</c:v>
                </c:pt>
                <c:pt idx="9">
                  <c:v>0.5</c:v>
                </c:pt>
                <c:pt idx="10">
                  <c:v>1</c:v>
                </c:pt>
              </c:numCache>
            </c:numRef>
          </c:yVal>
          <c:smooth val="0"/>
          <c:extLst>
            <c:ext xmlns:c16="http://schemas.microsoft.com/office/drawing/2014/chart" uri="{C3380CC4-5D6E-409C-BE32-E72D297353CC}">
              <c16:uniqueId val="{00000004-B57B-4313-A010-23F30FF0D195}"/>
            </c:ext>
          </c:extLst>
        </c:ser>
        <c:dLbls>
          <c:showLegendKey val="0"/>
          <c:showVal val="0"/>
          <c:showCatName val="0"/>
          <c:showSerName val="0"/>
          <c:showPercent val="0"/>
          <c:showBubbleSize val="0"/>
        </c:dLbls>
        <c:axId val="1543587216"/>
        <c:axId val="1543588464"/>
      </c:scatterChart>
      <c:catAx>
        <c:axId val="1814156383"/>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14155135"/>
        <c:crossesAt val="-4"/>
        <c:auto val="1"/>
        <c:lblAlgn val="ctr"/>
        <c:lblOffset val="0"/>
        <c:tickLblSkip val="4"/>
        <c:tickMarkSkip val="4"/>
        <c:noMultiLvlLbl val="0"/>
      </c:catAx>
      <c:valAx>
        <c:axId val="1814155135"/>
        <c:scaling>
          <c:orientation val="minMax"/>
          <c:max val="1"/>
          <c:min val="-4"/>
        </c:scaling>
        <c:delete val="0"/>
        <c:axPos val="l"/>
        <c:numFmt formatCode="#,##0;\–#,##0" sourceLinked="0"/>
        <c:majorTickMark val="none"/>
        <c:minorTickMark val="none"/>
        <c:tickLblPos val="high"/>
        <c:spPr>
          <a:noFill/>
          <a:ln w="6350">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14156383"/>
        <c:crosses val="autoZero"/>
        <c:crossBetween val="midCat"/>
        <c:majorUnit val="1"/>
        <c:minorUnit val="0.5"/>
      </c:valAx>
      <c:valAx>
        <c:axId val="1543588464"/>
        <c:scaling>
          <c:orientation val="minMax"/>
        </c:scaling>
        <c:delete val="1"/>
        <c:axPos val="r"/>
        <c:numFmt formatCode="General" sourceLinked="1"/>
        <c:majorTickMark val="out"/>
        <c:minorTickMark val="none"/>
        <c:tickLblPos val="nextTo"/>
        <c:crossAx val="1543587216"/>
        <c:crosses val="max"/>
        <c:crossBetween val="midCat"/>
      </c:valAx>
      <c:valAx>
        <c:axId val="1543587216"/>
        <c:scaling>
          <c:orientation val="minMax"/>
          <c:max val="60"/>
          <c:min val="0"/>
        </c:scaling>
        <c:delete val="0"/>
        <c:axPos val="t"/>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3588464"/>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 y="22"/>
            <a:ext cx="3170028" cy="479567"/>
          </a:xfrm>
          <a:prstGeom prst="rect">
            <a:avLst/>
          </a:prstGeom>
        </p:spPr>
        <p:txBody>
          <a:bodyPr vert="horz" lIns="94377" tIns="47186" rIns="94377" bIns="47186" rtlCol="0"/>
          <a:lstStyle>
            <a:lvl1pPr algn="l">
              <a:defRPr sz="1200"/>
            </a:lvl1pPr>
          </a:lstStyle>
          <a:p>
            <a:endParaRPr lang="en-US"/>
          </a:p>
        </p:txBody>
      </p:sp>
      <p:sp>
        <p:nvSpPr>
          <p:cNvPr id="4" name="Footer Placeholder 3"/>
          <p:cNvSpPr>
            <a:spLocks noGrp="1"/>
          </p:cNvSpPr>
          <p:nvPr>
            <p:ph type="ftr" sz="quarter" idx="2"/>
          </p:nvPr>
        </p:nvSpPr>
        <p:spPr>
          <a:xfrm>
            <a:off x="13" y="9120017"/>
            <a:ext cx="3170028" cy="479567"/>
          </a:xfrm>
          <a:prstGeom prst="rect">
            <a:avLst/>
          </a:prstGeom>
        </p:spPr>
        <p:txBody>
          <a:bodyPr vert="horz" lIns="94377" tIns="47186" rIns="94377" bIns="47186" rtlCol="0" anchor="b"/>
          <a:lstStyle>
            <a:lvl1pPr algn="l">
              <a:defRPr sz="1200"/>
            </a:lvl1pPr>
          </a:lstStyle>
          <a:p>
            <a:endParaRPr lang="en-US"/>
          </a:p>
        </p:txBody>
      </p:sp>
      <p:sp>
        <p:nvSpPr>
          <p:cNvPr id="5" name="Slide Number Placeholder 4"/>
          <p:cNvSpPr>
            <a:spLocks noGrp="1"/>
          </p:cNvSpPr>
          <p:nvPr>
            <p:ph type="sldNum" sz="quarter" idx="3"/>
          </p:nvPr>
        </p:nvSpPr>
        <p:spPr>
          <a:xfrm>
            <a:off x="4143533" y="9120017"/>
            <a:ext cx="3170028" cy="479567"/>
          </a:xfrm>
          <a:prstGeom prst="rect">
            <a:avLst/>
          </a:prstGeom>
        </p:spPr>
        <p:txBody>
          <a:bodyPr vert="horz" lIns="94377" tIns="47186" rIns="94377" bIns="47186" rtlCol="0" anchor="b"/>
          <a:lstStyle>
            <a:lvl1pPr algn="r">
              <a:defRPr sz="1200"/>
            </a:lvl1pPr>
          </a:lstStyle>
          <a:p>
            <a:fld id="{70787CFD-D5C7-455D-B121-683BFE13FBD4}" type="slidenum">
              <a:rPr lang="en-US" smtClean="0"/>
              <a:pPr/>
              <a:t>‹#›</a:t>
            </a:fld>
            <a:endParaRPr lang="en-US"/>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6"/>
            <a:ext cx="3169920" cy="480060"/>
          </a:xfrm>
          <a:prstGeom prst="rect">
            <a:avLst/>
          </a:prstGeom>
        </p:spPr>
        <p:txBody>
          <a:bodyPr vert="horz" lIns="96338" tIns="48168" rIns="96338" bIns="48168" rtlCol="0"/>
          <a:lstStyle>
            <a:lvl1pPr algn="l">
              <a:defRPr sz="1200"/>
            </a:lvl1pPr>
          </a:lstStyle>
          <a:p>
            <a:endParaRPr lang="en-US"/>
          </a:p>
        </p:txBody>
      </p:sp>
      <p:sp>
        <p:nvSpPr>
          <p:cNvPr id="3" name="Date Placeholder 2"/>
          <p:cNvSpPr>
            <a:spLocks noGrp="1"/>
          </p:cNvSpPr>
          <p:nvPr>
            <p:ph type="dt" idx="1"/>
          </p:nvPr>
        </p:nvSpPr>
        <p:spPr>
          <a:xfrm>
            <a:off x="4143595" y="16"/>
            <a:ext cx="3169920" cy="480060"/>
          </a:xfrm>
          <a:prstGeom prst="rect">
            <a:avLst/>
          </a:prstGeom>
        </p:spPr>
        <p:txBody>
          <a:bodyPr vert="horz" lIns="96338" tIns="48168" rIns="96338" bIns="48168" rtlCol="0"/>
          <a:lstStyle>
            <a:lvl1pPr algn="r">
              <a:defRPr sz="1200"/>
            </a:lvl1pPr>
          </a:lstStyle>
          <a:p>
            <a:fld id="{66D235E5-74C5-4CA6-B8B3-5C1D504A70CD}" type="datetime1">
              <a:rPr lang="en-US" smtClean="0"/>
              <a:t>10/17/2022</a:t>
            </a:fld>
            <a:endParaRPr lang="en-US"/>
          </a:p>
        </p:txBody>
      </p:sp>
      <p:sp>
        <p:nvSpPr>
          <p:cNvPr id="4" name="Slide Image Placeholder 3"/>
          <p:cNvSpPr>
            <a:spLocks noGrp="1" noRot="1" noChangeAspect="1"/>
          </p:cNvSpPr>
          <p:nvPr>
            <p:ph type="sldImg" idx="2"/>
          </p:nvPr>
        </p:nvSpPr>
        <p:spPr>
          <a:xfrm>
            <a:off x="457200" y="720725"/>
            <a:ext cx="6402388" cy="3600450"/>
          </a:xfrm>
          <a:prstGeom prst="rect">
            <a:avLst/>
          </a:prstGeom>
          <a:noFill/>
          <a:ln w="12700">
            <a:solidFill>
              <a:prstClr val="black"/>
            </a:solidFill>
          </a:ln>
        </p:spPr>
        <p:txBody>
          <a:bodyPr vert="horz" lIns="96338" tIns="48168" rIns="96338" bIns="48168" rtlCol="0" anchor="ctr"/>
          <a:lstStyle/>
          <a:p>
            <a:endParaRPr lang="en-US"/>
          </a:p>
        </p:txBody>
      </p:sp>
      <p:sp>
        <p:nvSpPr>
          <p:cNvPr id="5" name="Notes Placeholder 4"/>
          <p:cNvSpPr>
            <a:spLocks noGrp="1"/>
          </p:cNvSpPr>
          <p:nvPr>
            <p:ph type="body" sz="quarter" idx="3"/>
          </p:nvPr>
        </p:nvSpPr>
        <p:spPr>
          <a:xfrm>
            <a:off x="731523" y="4560573"/>
            <a:ext cx="5852160" cy="4320540"/>
          </a:xfrm>
          <a:prstGeom prst="rect">
            <a:avLst/>
          </a:prstGeom>
        </p:spPr>
        <p:txBody>
          <a:bodyPr vert="horz" lIns="96338" tIns="48168" rIns="96338" bIns="481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81"/>
            <a:ext cx="3169920" cy="480060"/>
          </a:xfrm>
          <a:prstGeom prst="rect">
            <a:avLst/>
          </a:prstGeom>
        </p:spPr>
        <p:txBody>
          <a:bodyPr vert="horz" lIns="96338" tIns="48168" rIns="96338" bIns="48168" rtlCol="0" anchor="b"/>
          <a:lstStyle>
            <a:lvl1pPr algn="l">
              <a:defRPr sz="1200"/>
            </a:lvl1pPr>
          </a:lstStyle>
          <a:p>
            <a:endParaRPr lang="en-US"/>
          </a:p>
        </p:txBody>
      </p:sp>
      <p:sp>
        <p:nvSpPr>
          <p:cNvPr id="7" name="Slide Number Placeholder 6"/>
          <p:cNvSpPr>
            <a:spLocks noGrp="1"/>
          </p:cNvSpPr>
          <p:nvPr>
            <p:ph type="sldNum" sz="quarter" idx="5"/>
          </p:nvPr>
        </p:nvSpPr>
        <p:spPr>
          <a:xfrm>
            <a:off x="4143595" y="9119481"/>
            <a:ext cx="3169920" cy="480060"/>
          </a:xfrm>
          <a:prstGeom prst="rect">
            <a:avLst/>
          </a:prstGeom>
        </p:spPr>
        <p:txBody>
          <a:bodyPr vert="horz" lIns="96338" tIns="48168" rIns="96338" bIns="48168" rtlCol="0" anchor="b"/>
          <a:lstStyle>
            <a:lvl1pPr algn="r">
              <a:defRPr sz="1200"/>
            </a:lvl1pPr>
          </a:lstStyle>
          <a:p>
            <a:fld id="{BA49F774-CCF9-492C-9AEB-F2814D4A6625}" type="slidenum">
              <a:rPr lang="en-US" smtClean="0"/>
              <a:pPr/>
              <a:t>‹#›</a:t>
            </a:fld>
            <a:endParaRPr lang="en-US"/>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49">
              <a:defRPr/>
            </a:pPr>
            <a:endParaRPr lang="en-US" dirty="0">
              <a:latin typeface="+mn-lt"/>
            </a:endParaRPr>
          </a:p>
        </p:txBody>
      </p:sp>
      <p:sp>
        <p:nvSpPr>
          <p:cNvPr id="4" name="Date Placeholder 3"/>
          <p:cNvSpPr>
            <a:spLocks noGrp="1"/>
          </p:cNvSpPr>
          <p:nvPr>
            <p:ph type="dt" idx="1"/>
          </p:nvPr>
        </p:nvSpPr>
        <p:spPr/>
        <p:txBody>
          <a:bodyPr/>
          <a:lstStyle/>
          <a:p>
            <a:fld id="{BABB187F-4D75-4020-BBAF-2DD70474D3E4}" type="datetime1">
              <a:rPr lang="en-US" smtClean="0"/>
              <a:t>10/17/2022</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a:t>
            </a:fld>
            <a:endParaRPr lang="en-US"/>
          </a:p>
        </p:txBody>
      </p:sp>
    </p:spTree>
    <p:extLst>
      <p:ext uri="{BB962C8B-B14F-4D97-AF65-F5344CB8AC3E}">
        <p14:creationId xmlns:p14="http://schemas.microsoft.com/office/powerpoint/2010/main" val="47411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49">
              <a:defRPr/>
            </a:pPr>
            <a:endParaRPr lang="en-US" dirty="0"/>
          </a:p>
        </p:txBody>
      </p:sp>
      <p:sp>
        <p:nvSpPr>
          <p:cNvPr id="4" name="Date Placeholder 3"/>
          <p:cNvSpPr>
            <a:spLocks noGrp="1"/>
          </p:cNvSpPr>
          <p:nvPr>
            <p:ph type="dt" idx="1"/>
          </p:nvPr>
        </p:nvSpPr>
        <p:spPr/>
        <p:txBody>
          <a:bodyPr/>
          <a:lstStyle/>
          <a:p>
            <a:fld id="{B195B01C-9292-4C82-A126-B93FC5DDEA45}" type="datetime1">
              <a:rPr lang="en-US" smtClean="0"/>
              <a:t>10/17/2022</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a:t>
            </a:fld>
            <a:endParaRPr lang="en-US"/>
          </a:p>
        </p:txBody>
      </p:sp>
    </p:spTree>
    <p:extLst>
      <p:ext uri="{BB962C8B-B14F-4D97-AF65-F5344CB8AC3E}">
        <p14:creationId xmlns:p14="http://schemas.microsoft.com/office/powerpoint/2010/main" val="309951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Date Placeholder 3"/>
          <p:cNvSpPr>
            <a:spLocks noGrp="1"/>
          </p:cNvSpPr>
          <p:nvPr>
            <p:ph type="dt" idx="1"/>
          </p:nvPr>
        </p:nvSpPr>
        <p:spPr/>
        <p:txBody>
          <a:bodyPr/>
          <a:lstStyle/>
          <a:p>
            <a:fld id="{90989724-7596-40EA-A225-BA2B41901396}" type="datetime1">
              <a:rPr lang="en-US" smtClean="0"/>
              <a:t>10/17/2022</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3</a:t>
            </a:fld>
            <a:endParaRPr lang="en-US"/>
          </a:p>
        </p:txBody>
      </p:sp>
    </p:spTree>
    <p:extLst>
      <p:ext uri="{BB962C8B-B14F-4D97-AF65-F5344CB8AC3E}">
        <p14:creationId xmlns:p14="http://schemas.microsoft.com/office/powerpoint/2010/main" val="16874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25000"/>
              </a:lnSpc>
              <a:spcBef>
                <a:spcPts val="800"/>
              </a:spcBef>
            </a:pPr>
            <a:endParaRPr lang="en-US" dirty="0">
              <a:solidFill>
                <a:srgbClr val="000000"/>
              </a:solidFill>
              <a:ea typeface="Arial" panose="020B0604020202020204" pitchFamily="34" charset="0"/>
            </a:endParaRPr>
          </a:p>
        </p:txBody>
      </p:sp>
      <p:sp>
        <p:nvSpPr>
          <p:cNvPr id="4" name="Date Placeholder 3"/>
          <p:cNvSpPr>
            <a:spLocks noGrp="1"/>
          </p:cNvSpPr>
          <p:nvPr>
            <p:ph type="dt" idx="1"/>
          </p:nvPr>
        </p:nvSpPr>
        <p:spPr/>
        <p:txBody>
          <a:bodyPr/>
          <a:lstStyle/>
          <a:p>
            <a:fld id="{C2CA20AE-FF40-4152-8075-8FDFC4C54158}" type="datetime1">
              <a:rPr lang="en-US" smtClean="0"/>
              <a:t>10/17/2022</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4</a:t>
            </a:fld>
            <a:endParaRPr lang="en-US"/>
          </a:p>
        </p:txBody>
      </p:sp>
    </p:spTree>
    <p:extLst>
      <p:ext uri="{BB962C8B-B14F-4D97-AF65-F5344CB8AC3E}">
        <p14:creationId xmlns:p14="http://schemas.microsoft.com/office/powerpoint/2010/main" val="133839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4149">
              <a:defRPr/>
            </a:pPr>
            <a:endParaRPr lang="en-US" dirty="0">
              <a:ea typeface="Arial" panose="020B0604020202020204" pitchFamily="34" charset="0"/>
            </a:endParaRPr>
          </a:p>
        </p:txBody>
      </p:sp>
      <p:sp>
        <p:nvSpPr>
          <p:cNvPr id="4" name="Date Placeholder 3"/>
          <p:cNvSpPr>
            <a:spLocks noGrp="1"/>
          </p:cNvSpPr>
          <p:nvPr>
            <p:ph type="dt" idx="1"/>
          </p:nvPr>
        </p:nvSpPr>
        <p:spPr/>
        <p:txBody>
          <a:bodyPr/>
          <a:lstStyle/>
          <a:p>
            <a:fld id="{BC64485C-01CF-4F98-8756-6B4695E33564}" type="datetime1">
              <a:rPr lang="en-US" smtClean="0"/>
              <a:t>10/17/2022</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5</a:t>
            </a:fld>
            <a:endParaRPr lang="en-US"/>
          </a:p>
        </p:txBody>
      </p:sp>
    </p:spTree>
    <p:extLst>
      <p:ext uri="{BB962C8B-B14F-4D97-AF65-F5344CB8AC3E}">
        <p14:creationId xmlns:p14="http://schemas.microsoft.com/office/powerpoint/2010/main" val="364099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Date Placeholder 3"/>
          <p:cNvSpPr>
            <a:spLocks noGrp="1"/>
          </p:cNvSpPr>
          <p:nvPr>
            <p:ph type="dt" idx="1"/>
          </p:nvPr>
        </p:nvSpPr>
        <p:spPr/>
        <p:txBody>
          <a:bodyPr/>
          <a:lstStyle/>
          <a:p>
            <a:fld id="{6724150E-804F-4FB5-A433-8631B651D24F}" type="datetime1">
              <a:rPr lang="en-US" smtClean="0"/>
              <a:t>10/17/2022</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6</a:t>
            </a:fld>
            <a:endParaRPr lang="en-US"/>
          </a:p>
        </p:txBody>
      </p:sp>
    </p:spTree>
    <p:extLst>
      <p:ext uri="{BB962C8B-B14F-4D97-AF65-F5344CB8AC3E}">
        <p14:creationId xmlns:p14="http://schemas.microsoft.com/office/powerpoint/2010/main" val="3424319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49">
              <a:defRPr/>
            </a:pPr>
            <a:endParaRPr lang="en-US" dirty="0"/>
          </a:p>
        </p:txBody>
      </p:sp>
      <p:sp>
        <p:nvSpPr>
          <p:cNvPr id="4" name="Date Placeholder 3"/>
          <p:cNvSpPr>
            <a:spLocks noGrp="1"/>
          </p:cNvSpPr>
          <p:nvPr>
            <p:ph type="dt" idx="1"/>
          </p:nvPr>
        </p:nvSpPr>
        <p:spPr/>
        <p:txBody>
          <a:bodyPr/>
          <a:lstStyle/>
          <a:p>
            <a:fld id="{257DB2D5-A9DE-47E8-9F89-75DE7C1DB36B}" type="datetime1">
              <a:rPr lang="en-US" smtClean="0"/>
              <a:t>10/17/2022</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7</a:t>
            </a:fld>
            <a:endParaRPr lang="en-US"/>
          </a:p>
        </p:txBody>
      </p:sp>
    </p:spTree>
    <p:extLst>
      <p:ext uri="{BB962C8B-B14F-4D97-AF65-F5344CB8AC3E}">
        <p14:creationId xmlns:p14="http://schemas.microsoft.com/office/powerpoint/2010/main" val="2555085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cxnSp>
        <p:nvCxnSpPr>
          <p:cNvPr id="5" name="Straight Connector 4">
            <a:extLst>
              <a:ext uri="{FF2B5EF4-FFF2-40B4-BE49-F238E27FC236}">
                <a16:creationId xmlns:a16="http://schemas.microsoft.com/office/drawing/2014/main" id="{F82B71F5-23BD-A943-8CA6-64D3C92123D3}"/>
              </a:ext>
            </a:extLst>
          </p:cNvPr>
          <p:cNvCxnSpPr>
            <a:cxnSpLocks/>
          </p:cNvCxnSpPr>
          <p:nvPr userDrawn="1"/>
        </p:nvCxnSpPr>
        <p:spPr>
          <a:xfrm>
            <a:off x="6096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5849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INTERNATIONAL MONETARY FUND</a:t>
            </a:r>
            <a:endParaRPr lang="en-US" sz="900">
              <a:solidFill>
                <a:schemeClr val="bg1">
                  <a:lumMod val="75000"/>
                </a:schemeClr>
              </a:solidFill>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707" r:id="rId2"/>
    <p:sldLayoutId id="2147483748" r:id="rId3"/>
    <p:sldLayoutId id="2147483744" r:id="rId4"/>
    <p:sldLayoutId id="2147483747" r:id="rId5"/>
    <p:sldLayoutId id="2147483745" r:id="rId6"/>
    <p:sldLayoutId id="2147483749" r:id="rId7"/>
    <p:sldLayoutId id="2147483746" r:id="rId8"/>
    <p:sldLayoutId id="2147483743" r:id="rId9"/>
  </p:sldLayoutIdLst>
  <p:transition>
    <p:fade/>
  </p:transition>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 Id="rId9" Type="http://schemas.openxmlformats.org/officeDocument/2006/relationships/chart" Target="../charts/char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9688397-83DE-4B80-8ADC-70D52A4477F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5453" r="25453"/>
          <a:stretch>
            <a:fillRect/>
          </a:stretch>
        </p:blipFill>
        <p:spPr/>
      </p:pic>
      <p:sp>
        <p:nvSpPr>
          <p:cNvPr id="16" name="Text Placeholder 15">
            <a:extLst>
              <a:ext uri="{FF2B5EF4-FFF2-40B4-BE49-F238E27FC236}">
                <a16:creationId xmlns:a16="http://schemas.microsoft.com/office/drawing/2014/main" id="{B4958751-400C-0F44-BB35-6CE0FEAC0E77}"/>
              </a:ext>
            </a:extLst>
          </p:cNvPr>
          <p:cNvSpPr>
            <a:spLocks noGrp="1"/>
          </p:cNvSpPr>
          <p:nvPr>
            <p:ph type="body" sz="quarter" idx="12"/>
          </p:nvPr>
        </p:nvSpPr>
        <p:spPr/>
        <p:txBody>
          <a:bodyPr/>
          <a:lstStyle/>
          <a:p>
            <a:r>
              <a:rPr lang="en-US"/>
              <a:t>WORLD ECONOMIC OUTLOOK</a:t>
            </a:r>
          </a:p>
        </p:txBody>
      </p:sp>
      <p:sp>
        <p:nvSpPr>
          <p:cNvPr id="13" name="Title 1">
            <a:extLst>
              <a:ext uri="{FF2B5EF4-FFF2-40B4-BE49-F238E27FC236}">
                <a16:creationId xmlns:a16="http://schemas.microsoft.com/office/drawing/2014/main" id="{74CB75FE-8E02-4FAB-BA98-EF429F7B187A}"/>
              </a:ext>
            </a:extLst>
          </p:cNvPr>
          <p:cNvSpPr>
            <a:spLocks noGrp="1"/>
          </p:cNvSpPr>
          <p:nvPr>
            <p:ph type="ctrTitle"/>
          </p:nvPr>
        </p:nvSpPr>
        <p:spPr>
          <a:xfrm>
            <a:off x="5741048" y="2028630"/>
            <a:ext cx="5515284" cy="2391432"/>
          </a:xfrm>
        </p:spPr>
        <p:txBody>
          <a:bodyPr>
            <a:noAutofit/>
          </a:bodyPr>
          <a:lstStyle/>
          <a:p>
            <a:r>
              <a:rPr lang="en-US" sz="3200" b="1">
                <a:effectLst/>
                <a:latin typeface="Arial Black" panose="020B0A04020102020204" pitchFamily="34" charset="0"/>
                <a:ea typeface="Calibri" panose="020F0502020204030204" pitchFamily="34" charset="0"/>
              </a:rPr>
              <a:t>Wage Dynamics Post-COVID-19 and Wage-Price Spiral Risks</a:t>
            </a:r>
            <a:endParaRPr lang="en-US" sz="3000"/>
          </a:p>
        </p:txBody>
      </p:sp>
      <p:sp>
        <p:nvSpPr>
          <p:cNvPr id="14" name="Subtitle 2">
            <a:extLst>
              <a:ext uri="{FF2B5EF4-FFF2-40B4-BE49-F238E27FC236}">
                <a16:creationId xmlns:a16="http://schemas.microsoft.com/office/drawing/2014/main" id="{98C7118F-6774-49C8-9972-864CA2B5522A}"/>
              </a:ext>
            </a:extLst>
          </p:cNvPr>
          <p:cNvSpPr>
            <a:spLocks noGrp="1"/>
          </p:cNvSpPr>
          <p:nvPr>
            <p:ph type="subTitle" idx="1"/>
          </p:nvPr>
        </p:nvSpPr>
        <p:spPr>
          <a:xfrm>
            <a:off x="5741048" y="4651664"/>
            <a:ext cx="5515284" cy="465240"/>
          </a:xfrm>
        </p:spPr>
        <p:txBody>
          <a:bodyPr>
            <a:normAutofit/>
          </a:bodyPr>
          <a:lstStyle/>
          <a:p>
            <a:r>
              <a:rPr lang="en-US" dirty="0">
                <a:latin typeface="HelveticaNeueLT Std Cn" panose="020B0506030502030204" pitchFamily="34" charset="0"/>
              </a:rPr>
              <a:t>Date                                         Location</a:t>
            </a:r>
          </a:p>
        </p:txBody>
      </p:sp>
      <p:sp>
        <p:nvSpPr>
          <p:cNvPr id="15" name="Text Placeholder 3">
            <a:extLst>
              <a:ext uri="{FF2B5EF4-FFF2-40B4-BE49-F238E27FC236}">
                <a16:creationId xmlns:a16="http://schemas.microsoft.com/office/drawing/2014/main" id="{F2613543-C260-4053-B3FA-9706FB953E99}"/>
              </a:ext>
            </a:extLst>
          </p:cNvPr>
          <p:cNvSpPr>
            <a:spLocks noGrp="1"/>
          </p:cNvSpPr>
          <p:nvPr>
            <p:ph type="body" sz="quarter" idx="10"/>
          </p:nvPr>
        </p:nvSpPr>
        <p:spPr>
          <a:xfrm>
            <a:off x="5741048" y="5206266"/>
            <a:ext cx="5515284" cy="1213338"/>
          </a:xfrm>
        </p:spPr>
        <p:txBody>
          <a:bodyPr>
            <a:normAutofit lnSpcReduction="10000"/>
          </a:bodyPr>
          <a:lstStyle/>
          <a:p>
            <a:r>
              <a:rPr lang="en-US">
                <a:latin typeface="HelveticaNeueLT Std Cn" pitchFamily="34" charset="0"/>
              </a:rPr>
              <a:t>Silvia Albrizio, Jorge Alvarez, Alexandre Balduino Sollaci, John Bluedorn, Allan Dizioli, Niels-Jakob Hansen, and Philippe Wingender with support from Youyou Huang and Evgenia Pugacheva</a:t>
            </a:r>
            <a:endParaRPr lang="en-US"/>
          </a:p>
        </p:txBody>
      </p:sp>
    </p:spTree>
    <p:extLst>
      <p:ext uri="{BB962C8B-B14F-4D97-AF65-F5344CB8AC3E}">
        <p14:creationId xmlns:p14="http://schemas.microsoft.com/office/powerpoint/2010/main" val="32897144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422A-3EFF-48B3-9AE4-B0ED111C4921}"/>
              </a:ext>
            </a:extLst>
          </p:cNvPr>
          <p:cNvSpPr>
            <a:spLocks noGrp="1"/>
          </p:cNvSpPr>
          <p:nvPr>
            <p:ph type="title"/>
          </p:nvPr>
        </p:nvSpPr>
        <p:spPr/>
        <p:txBody>
          <a:bodyPr/>
          <a:lstStyle/>
          <a:p>
            <a:r>
              <a:rPr lang="en-US"/>
              <a:t>Key questions</a:t>
            </a:r>
          </a:p>
        </p:txBody>
      </p:sp>
      <p:sp>
        <p:nvSpPr>
          <p:cNvPr id="3" name="Text Placeholder 2">
            <a:extLst>
              <a:ext uri="{FF2B5EF4-FFF2-40B4-BE49-F238E27FC236}">
                <a16:creationId xmlns:a16="http://schemas.microsoft.com/office/drawing/2014/main" id="{BCF0B788-A266-4638-81BC-285B5E8F2C60}"/>
              </a:ext>
            </a:extLst>
          </p:cNvPr>
          <p:cNvSpPr>
            <a:spLocks noGrp="1"/>
          </p:cNvSpPr>
          <p:nvPr>
            <p:ph type="body" sz="quarter" idx="10"/>
          </p:nvPr>
        </p:nvSpPr>
        <p:spPr>
          <a:xfrm>
            <a:off x="1236662" y="1642284"/>
            <a:ext cx="9863138" cy="4103761"/>
          </a:xfrm>
        </p:spPr>
        <p:txBody>
          <a:bodyPr>
            <a:normAutofit/>
          </a:bodyPr>
          <a:lstStyle/>
          <a:p>
            <a:pPr marL="285750" indent="-285750">
              <a:buSzPct val="150000"/>
              <a:buFont typeface="Arial" panose="020B0604020202020204" pitchFamily="34" charset="0"/>
              <a:buChar char="•"/>
            </a:pPr>
            <a:r>
              <a:rPr lang="en-US" sz="2100" b="1"/>
              <a:t>What does history tell us about wages and prices after episodes similar to today’s?</a:t>
            </a:r>
          </a:p>
          <a:p>
            <a:pPr marL="285750" indent="-285750">
              <a:buSzPct val="150000"/>
              <a:buFont typeface="Arial" panose="020B0604020202020204" pitchFamily="34" charset="0"/>
              <a:buChar char="•"/>
            </a:pPr>
            <a:endParaRPr lang="en-US" sz="2100" b="1"/>
          </a:p>
          <a:p>
            <a:pPr marL="285750" indent="-285750">
              <a:buSzPct val="150000"/>
              <a:buFont typeface="Arial" panose="020B0604020202020204" pitchFamily="34" charset="0"/>
              <a:buChar char="•"/>
            </a:pPr>
            <a:r>
              <a:rPr lang="en-US" sz="2100" b="1"/>
              <a:t>How well has recent wage growth been explained by inflation expectations and labor market conditions? </a:t>
            </a:r>
          </a:p>
          <a:p>
            <a:pPr marL="285750" indent="-285750">
              <a:buSzPct val="150000"/>
              <a:buFont typeface="Arial" panose="020B0604020202020204" pitchFamily="34" charset="0"/>
              <a:buChar char="•"/>
            </a:pPr>
            <a:endParaRPr lang="en-US" sz="2100" b="1"/>
          </a:p>
          <a:p>
            <a:pPr marL="285750" indent="-285750">
              <a:buSzPct val="150000"/>
              <a:buFont typeface="Arial" panose="020B0604020202020204" pitchFamily="34" charset="0"/>
              <a:buChar char="•"/>
            </a:pPr>
            <a:r>
              <a:rPr lang="en-US" sz="2100" b="1"/>
              <a:t>Could wage and price pressures post-COVID lead to high and persistent wage and price inflation? </a:t>
            </a:r>
          </a:p>
        </p:txBody>
      </p:sp>
    </p:spTree>
    <p:extLst>
      <p:ext uri="{BB962C8B-B14F-4D97-AF65-F5344CB8AC3E}">
        <p14:creationId xmlns:p14="http://schemas.microsoft.com/office/powerpoint/2010/main" val="39901686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F40E7F-DEE4-4E4B-8805-C7694CFCF45F}"/>
              </a:ext>
            </a:extLst>
          </p:cNvPr>
          <p:cNvSpPr>
            <a:spLocks noGrp="1"/>
          </p:cNvSpPr>
          <p:nvPr>
            <p:ph type="title"/>
          </p:nvPr>
        </p:nvSpPr>
        <p:spPr>
          <a:xfrm>
            <a:off x="804215" y="229414"/>
            <a:ext cx="10774068" cy="978486"/>
          </a:xfrm>
        </p:spPr>
        <p:txBody>
          <a:bodyPr>
            <a:normAutofit/>
          </a:bodyPr>
          <a:lstStyle/>
          <a:p>
            <a:r>
              <a:rPr lang="en-US"/>
              <a:t>Current circumstances have occurred before but no evidence of wage-price spirals afterwards.</a:t>
            </a:r>
          </a:p>
        </p:txBody>
      </p:sp>
      <p:sp>
        <p:nvSpPr>
          <p:cNvPr id="15" name="TextBox 14">
            <a:extLst>
              <a:ext uri="{FF2B5EF4-FFF2-40B4-BE49-F238E27FC236}">
                <a16:creationId xmlns:a16="http://schemas.microsoft.com/office/drawing/2014/main" id="{8C63A3F6-2D21-487F-97CF-8728BD43F4E0}"/>
              </a:ext>
            </a:extLst>
          </p:cNvPr>
          <p:cNvSpPr txBox="1"/>
          <p:nvPr/>
        </p:nvSpPr>
        <p:spPr>
          <a:xfrm>
            <a:off x="533400" y="5990348"/>
            <a:ext cx="6999507" cy="707886"/>
          </a:xfrm>
          <a:prstGeom prst="rect">
            <a:avLst/>
          </a:prstGeom>
          <a:noFill/>
        </p:spPr>
        <p:txBody>
          <a:bodyPr wrap="square" rtlCol="0">
            <a:spAutoFit/>
          </a:bodyPr>
          <a:lstStyle/>
          <a:p>
            <a:r>
              <a:rPr lang="en-US" sz="1000">
                <a:latin typeface="Arial Narrow" panose="020B0606020202030204" pitchFamily="34" charset="0"/>
              </a:rPr>
              <a:t>Sources:  OECD; ILO; US Bureau of Economic Analysis; IMF Staff Calculations.</a:t>
            </a:r>
          </a:p>
          <a:p>
            <a:r>
              <a:rPr lang="en-US" sz="1000">
                <a:latin typeface="Arial Narrow" panose="020B0606020202030204" pitchFamily="34" charset="0"/>
              </a:rPr>
              <a:t>Note: The chart shows the developments following episodes where at least 3 out of the last 4 quarters has (</a:t>
            </a:r>
            <a:r>
              <a:rPr lang="en-US" sz="1000" err="1">
                <a:latin typeface="Arial Narrow" panose="020B0606020202030204" pitchFamily="34" charset="0"/>
              </a:rPr>
              <a:t>i</a:t>
            </a:r>
            <a:r>
              <a:rPr lang="en-US" sz="1000">
                <a:latin typeface="Arial Narrow" panose="020B0606020202030204" pitchFamily="34" charset="0"/>
              </a:rPr>
              <a:t>) rising inflation,  (ii) positive nominal wage growth, (iii) falling or constant real wages, and (iv) declining or flat unemployment. 22 such episodes are identified within a sample of 30 advanced economies going back to 1960. The pandemic episode (illustrated in yellow) is an average of economies for the period starting in 2021Q4. </a:t>
            </a:r>
          </a:p>
        </p:txBody>
      </p:sp>
      <p:sp>
        <p:nvSpPr>
          <p:cNvPr id="22" name="TextBox 21">
            <a:extLst>
              <a:ext uri="{FF2B5EF4-FFF2-40B4-BE49-F238E27FC236}">
                <a16:creationId xmlns:a16="http://schemas.microsoft.com/office/drawing/2014/main" id="{06906143-A8D9-4AD7-980D-3CADD2EC07AC}"/>
              </a:ext>
            </a:extLst>
          </p:cNvPr>
          <p:cNvSpPr txBox="1"/>
          <p:nvPr/>
        </p:nvSpPr>
        <p:spPr>
          <a:xfrm>
            <a:off x="181119" y="1117951"/>
            <a:ext cx="7915564" cy="523220"/>
          </a:xfrm>
          <a:prstGeom prst="rect">
            <a:avLst/>
          </a:prstGeom>
          <a:noFill/>
        </p:spPr>
        <p:txBody>
          <a:bodyPr wrap="square" rtlCol="0">
            <a:spAutoFit/>
          </a:bodyPr>
          <a:lstStyle/>
          <a:p>
            <a:pPr algn="ctr"/>
            <a:r>
              <a:rPr lang="en-US" sz="1400" b="1">
                <a:latin typeface="+mj-lt"/>
              </a:rPr>
              <a:t>Changes in Wages, Prices, and Unemployment after Similar Past Episodes</a:t>
            </a:r>
          </a:p>
          <a:p>
            <a:pPr algn="ctr"/>
            <a:r>
              <a:rPr lang="en-US" sz="1400">
                <a:latin typeface="+mj-lt"/>
              </a:rPr>
              <a:t>(Percentage point differences relative to first quarter where criteria are fulfilled)</a:t>
            </a:r>
          </a:p>
        </p:txBody>
      </p:sp>
      <p:sp>
        <p:nvSpPr>
          <p:cNvPr id="7" name="Text Placeholder 2">
            <a:extLst>
              <a:ext uri="{FF2B5EF4-FFF2-40B4-BE49-F238E27FC236}">
                <a16:creationId xmlns:a16="http://schemas.microsoft.com/office/drawing/2014/main" id="{3FEF02DF-0FE6-4E8D-829B-B26F0E07EE55}"/>
              </a:ext>
            </a:extLst>
          </p:cNvPr>
          <p:cNvSpPr>
            <a:spLocks noGrp="1"/>
          </p:cNvSpPr>
          <p:nvPr>
            <p:ph type="body" sz="quarter" idx="10"/>
          </p:nvPr>
        </p:nvSpPr>
        <p:spPr>
          <a:xfrm>
            <a:off x="7629172" y="1641170"/>
            <a:ext cx="4053130" cy="4723053"/>
          </a:xfrm>
        </p:spPr>
        <p:txBody>
          <a:bodyPr>
            <a:normAutofit lnSpcReduction="10000"/>
          </a:bodyPr>
          <a:lstStyle/>
          <a:p>
            <a:pPr marL="285750" indent="-285750">
              <a:buSzPct val="150000"/>
              <a:buFont typeface="Arial" panose="020B0604020202020204" pitchFamily="34" charset="0"/>
              <a:buChar char="•"/>
            </a:pPr>
            <a:r>
              <a:rPr lang="en-US" sz="1800"/>
              <a:t>Cases display pre-trends similar to average circumstances in 2021 for advanced economies:</a:t>
            </a:r>
          </a:p>
          <a:p>
            <a:pPr marL="576263" lvl="1" indent="-342900">
              <a:buSzPct val="80000"/>
              <a:buFont typeface="+mj-lt"/>
              <a:buAutoNum type="arabicPeriod"/>
            </a:pPr>
            <a:r>
              <a:rPr lang="en-US" sz="1600"/>
              <a:t>Rising inflation</a:t>
            </a:r>
          </a:p>
          <a:p>
            <a:pPr marL="576263" lvl="1" indent="-342900">
              <a:buSzPct val="80000"/>
              <a:buFont typeface="+mj-lt"/>
              <a:buAutoNum type="arabicPeriod"/>
            </a:pPr>
            <a:r>
              <a:rPr lang="en-US" sz="1600"/>
              <a:t>Positive nominal wage growth</a:t>
            </a:r>
          </a:p>
          <a:p>
            <a:pPr marL="576263" lvl="1" indent="-342900">
              <a:buSzPct val="80000"/>
              <a:buFont typeface="+mj-lt"/>
              <a:buAutoNum type="arabicPeriod"/>
            </a:pPr>
            <a:r>
              <a:rPr lang="en-US" sz="1600"/>
              <a:t>Flat or falling real wages</a:t>
            </a:r>
          </a:p>
          <a:p>
            <a:pPr marL="576263" lvl="1" indent="-342900">
              <a:buSzPct val="80000"/>
              <a:buFont typeface="+mj-lt"/>
              <a:buAutoNum type="arabicPeriod"/>
            </a:pPr>
            <a:r>
              <a:rPr lang="en-US" sz="1600"/>
              <a:t>Flat or falling unemployment rate</a:t>
            </a:r>
          </a:p>
          <a:p>
            <a:pPr marL="576263" lvl="1" indent="-342900">
              <a:buSzPct val="80000"/>
              <a:buFont typeface="+mj-lt"/>
              <a:buAutoNum type="arabicPeriod"/>
            </a:pPr>
            <a:endParaRPr lang="en-US" sz="1800"/>
          </a:p>
          <a:p>
            <a:pPr lvl="1">
              <a:buSzPct val="150000"/>
              <a:buFont typeface="Arial" panose="020B0604020202020204" pitchFamily="34" charset="0"/>
              <a:buChar char="•"/>
            </a:pPr>
            <a:r>
              <a:rPr lang="en-US" sz="1800"/>
              <a:t>Similar past episodes after pre-trend do not show wage-price acceleration/spiral on average, but wide heterogeneity.</a:t>
            </a:r>
          </a:p>
          <a:p>
            <a:pPr lvl="2">
              <a:buClr>
                <a:schemeClr val="accent1"/>
              </a:buClr>
              <a:buSzPct val="80000"/>
              <a:buFont typeface="Courier New" panose="02070309020205020404" pitchFamily="49" charset="0"/>
              <a:buChar char="o"/>
            </a:pPr>
            <a:r>
              <a:rPr lang="en-US" sz="1600"/>
              <a:t>US case in late 1979 is an extreme, with rising inflation for longer, but also falling real wages and rising unemployment.</a:t>
            </a:r>
          </a:p>
        </p:txBody>
      </p:sp>
      <p:grpSp>
        <p:nvGrpSpPr>
          <p:cNvPr id="63" name="Group 62">
            <a:extLst>
              <a:ext uri="{FF2B5EF4-FFF2-40B4-BE49-F238E27FC236}">
                <a16:creationId xmlns:a16="http://schemas.microsoft.com/office/drawing/2014/main" id="{23069819-4CF2-44F7-B762-6481E02DA5AB}"/>
              </a:ext>
            </a:extLst>
          </p:cNvPr>
          <p:cNvGrpSpPr/>
          <p:nvPr/>
        </p:nvGrpSpPr>
        <p:grpSpPr>
          <a:xfrm>
            <a:off x="629665" y="1755471"/>
            <a:ext cx="6490463" cy="3655242"/>
            <a:chOff x="1274022" y="1901798"/>
            <a:chExt cx="3216277" cy="2967698"/>
          </a:xfrm>
        </p:grpSpPr>
        <p:graphicFrame>
          <p:nvGraphicFramePr>
            <p:cNvPr id="31" name="Chart 30">
              <a:extLst>
                <a:ext uri="{FF2B5EF4-FFF2-40B4-BE49-F238E27FC236}">
                  <a16:creationId xmlns:a16="http://schemas.microsoft.com/office/drawing/2014/main" id="{C4F4A964-D7C9-4FC8-B044-5B46676B90BB}"/>
                </a:ext>
              </a:extLst>
            </p:cNvPr>
            <p:cNvGraphicFramePr>
              <a:graphicFrameLocks/>
            </p:cNvGraphicFramePr>
            <p:nvPr>
              <p:extLst>
                <p:ext uri="{D42A27DB-BD31-4B8C-83A1-F6EECF244321}">
                  <p14:modId xmlns:p14="http://schemas.microsoft.com/office/powerpoint/2010/main" val="452517800"/>
                </p:ext>
              </p:extLst>
            </p:nvPr>
          </p:nvGraphicFramePr>
          <p:xfrm>
            <a:off x="1274022" y="1903245"/>
            <a:ext cx="1603938" cy="1368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a:extLst>
                <a:ext uri="{FF2B5EF4-FFF2-40B4-BE49-F238E27FC236}">
                  <a16:creationId xmlns:a16="http://schemas.microsoft.com/office/drawing/2014/main" id="{AD687A9D-5ACE-4A21-940A-02BA404E561F}"/>
                </a:ext>
              </a:extLst>
            </p:cNvPr>
            <p:cNvGraphicFramePr>
              <a:graphicFrameLocks/>
            </p:cNvGraphicFramePr>
            <p:nvPr>
              <p:extLst>
                <p:ext uri="{D42A27DB-BD31-4B8C-83A1-F6EECF244321}">
                  <p14:modId xmlns:p14="http://schemas.microsoft.com/office/powerpoint/2010/main" val="3542650955"/>
                </p:ext>
              </p:extLst>
            </p:nvPr>
          </p:nvGraphicFramePr>
          <p:xfrm>
            <a:off x="2896450" y="1901798"/>
            <a:ext cx="1593849" cy="1369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DF822BBF-CEF0-46C5-AF1E-0072CDA5C161}"/>
                </a:ext>
              </a:extLst>
            </p:cNvPr>
            <p:cNvGraphicFramePr>
              <a:graphicFrameLocks/>
            </p:cNvGraphicFramePr>
            <p:nvPr>
              <p:extLst>
                <p:ext uri="{D42A27DB-BD31-4B8C-83A1-F6EECF244321}">
                  <p14:modId xmlns:p14="http://schemas.microsoft.com/office/powerpoint/2010/main" val="2115616445"/>
                </p:ext>
              </p:extLst>
            </p:nvPr>
          </p:nvGraphicFramePr>
          <p:xfrm>
            <a:off x="1283550" y="3516946"/>
            <a:ext cx="1606549" cy="13525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a:extLst>
                <a:ext uri="{FF2B5EF4-FFF2-40B4-BE49-F238E27FC236}">
                  <a16:creationId xmlns:a16="http://schemas.microsoft.com/office/drawing/2014/main" id="{E921F28A-3707-4F1B-8D6F-ACF2167A54BC}"/>
                </a:ext>
              </a:extLst>
            </p:cNvPr>
            <p:cNvGraphicFramePr>
              <a:graphicFrameLocks/>
            </p:cNvGraphicFramePr>
            <p:nvPr>
              <p:extLst>
                <p:ext uri="{D42A27DB-BD31-4B8C-83A1-F6EECF244321}">
                  <p14:modId xmlns:p14="http://schemas.microsoft.com/office/powerpoint/2010/main" val="3883523281"/>
                </p:ext>
              </p:extLst>
            </p:nvPr>
          </p:nvGraphicFramePr>
          <p:xfrm>
            <a:off x="2896450" y="3483078"/>
            <a:ext cx="1587499" cy="1382185"/>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9">
              <a:extLst>
                <a:ext uri="{FF2B5EF4-FFF2-40B4-BE49-F238E27FC236}">
                  <a16:creationId xmlns:a16="http://schemas.microsoft.com/office/drawing/2014/main" id="{95107DC8-2B75-441D-8929-C13DFA55AD88}"/>
                </a:ext>
              </a:extLst>
            </p:cNvPr>
            <p:cNvSpPr txBox="1"/>
            <p:nvPr/>
          </p:nvSpPr>
          <p:spPr>
            <a:xfrm>
              <a:off x="1463850" y="1906658"/>
              <a:ext cx="1306395" cy="19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b="1" i="0" baseline="0">
                  <a:solidFill>
                    <a:sysClr val="windowText" lastClr="000000"/>
                  </a:solidFill>
                  <a:latin typeface="Arial Narrow" panose="020B0606020202030204" pitchFamily="34" charset="0"/>
                </a:rPr>
                <a:t> 1. Consumer Price Inflation</a:t>
              </a:r>
            </a:p>
          </p:txBody>
        </p:sp>
        <p:sp>
          <p:nvSpPr>
            <p:cNvPr id="36" name="TextBox 10">
              <a:extLst>
                <a:ext uri="{FF2B5EF4-FFF2-40B4-BE49-F238E27FC236}">
                  <a16:creationId xmlns:a16="http://schemas.microsoft.com/office/drawing/2014/main" id="{419D55CC-1E6A-431B-B147-6819C622A2E8}"/>
                </a:ext>
              </a:extLst>
            </p:cNvPr>
            <p:cNvSpPr txBox="1"/>
            <p:nvPr/>
          </p:nvSpPr>
          <p:spPr>
            <a:xfrm>
              <a:off x="2997786" y="1923594"/>
              <a:ext cx="932113" cy="2045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b="1" i="0" baseline="0">
                  <a:solidFill>
                    <a:sysClr val="windowText" lastClr="000000"/>
                  </a:solidFill>
                  <a:latin typeface="Arial Narrow" panose="020B0606020202030204" pitchFamily="34" charset="0"/>
                </a:rPr>
                <a:t> 2. Unemployment Rate</a:t>
              </a:r>
            </a:p>
          </p:txBody>
        </p:sp>
        <p:sp>
          <p:nvSpPr>
            <p:cNvPr id="37" name="TextBox 12">
              <a:extLst>
                <a:ext uri="{FF2B5EF4-FFF2-40B4-BE49-F238E27FC236}">
                  <a16:creationId xmlns:a16="http://schemas.microsoft.com/office/drawing/2014/main" id="{CB543418-3361-4739-BA58-810364E63FBC}"/>
                </a:ext>
              </a:extLst>
            </p:cNvPr>
            <p:cNvSpPr txBox="1"/>
            <p:nvPr/>
          </p:nvSpPr>
          <p:spPr>
            <a:xfrm>
              <a:off x="1496011" y="3510682"/>
              <a:ext cx="1344495" cy="19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b="1" i="0" baseline="0">
                  <a:solidFill>
                    <a:sysClr val="windowText" lastClr="000000"/>
                  </a:solidFill>
                  <a:latin typeface="Arial Narrow" panose="020B0606020202030204" pitchFamily="34" charset="0"/>
                </a:rPr>
                <a:t> 3. Nominal Wage Growth</a:t>
              </a:r>
            </a:p>
          </p:txBody>
        </p:sp>
        <p:sp>
          <p:nvSpPr>
            <p:cNvPr id="38" name="TextBox 13">
              <a:extLst>
                <a:ext uri="{FF2B5EF4-FFF2-40B4-BE49-F238E27FC236}">
                  <a16:creationId xmlns:a16="http://schemas.microsoft.com/office/drawing/2014/main" id="{ED8FE4F1-3564-45CD-9F5B-9B3F2431C0D1}"/>
                </a:ext>
              </a:extLst>
            </p:cNvPr>
            <p:cNvSpPr txBox="1"/>
            <p:nvPr/>
          </p:nvSpPr>
          <p:spPr>
            <a:xfrm>
              <a:off x="2990378" y="3506448"/>
              <a:ext cx="1304279" cy="1998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b="1" i="0" baseline="0">
                  <a:solidFill>
                    <a:sysClr val="windowText" lastClr="000000"/>
                  </a:solidFill>
                  <a:latin typeface="Arial Narrow" panose="020B0606020202030204" pitchFamily="34" charset="0"/>
                </a:rPr>
                <a:t>4. Real Wage Growth</a:t>
              </a:r>
            </a:p>
          </p:txBody>
        </p:sp>
      </p:grpSp>
      <p:grpSp>
        <p:nvGrpSpPr>
          <p:cNvPr id="72" name="Group 71">
            <a:extLst>
              <a:ext uri="{FF2B5EF4-FFF2-40B4-BE49-F238E27FC236}">
                <a16:creationId xmlns:a16="http://schemas.microsoft.com/office/drawing/2014/main" id="{955620A3-4D7E-4AE7-BF3C-548BBF9D0E94}"/>
              </a:ext>
            </a:extLst>
          </p:cNvPr>
          <p:cNvGrpSpPr/>
          <p:nvPr/>
        </p:nvGrpSpPr>
        <p:grpSpPr>
          <a:xfrm>
            <a:off x="2296086" y="5500444"/>
            <a:ext cx="3895163" cy="532952"/>
            <a:chOff x="2802223" y="5454150"/>
            <a:chExt cx="2112346" cy="277662"/>
          </a:xfrm>
        </p:grpSpPr>
        <p:cxnSp>
          <p:nvCxnSpPr>
            <p:cNvPr id="64" name="Straight Connector 63">
              <a:extLst>
                <a:ext uri="{FF2B5EF4-FFF2-40B4-BE49-F238E27FC236}">
                  <a16:creationId xmlns:a16="http://schemas.microsoft.com/office/drawing/2014/main" id="{D058A9AA-3714-4D51-BE99-238C3BF4D726}"/>
                </a:ext>
              </a:extLst>
            </p:cNvPr>
            <p:cNvCxnSpPr/>
            <p:nvPr/>
          </p:nvCxnSpPr>
          <p:spPr>
            <a:xfrm>
              <a:off x="2802223" y="5572683"/>
              <a:ext cx="182880" cy="0"/>
            </a:xfrm>
            <a:prstGeom prst="line">
              <a:avLst/>
            </a:prstGeom>
            <a:ln w="12700">
              <a:solidFill>
                <a:srgbClr val="0062AF"/>
              </a:solidFill>
            </a:ln>
          </p:spPr>
          <p:style>
            <a:lnRef idx="1">
              <a:schemeClr val="accent1"/>
            </a:lnRef>
            <a:fillRef idx="0">
              <a:schemeClr val="accent1"/>
            </a:fillRef>
            <a:effectRef idx="0">
              <a:schemeClr val="accent1"/>
            </a:effectRef>
            <a:fontRef idx="minor">
              <a:schemeClr val="tx1"/>
            </a:fontRef>
          </p:style>
        </p:cxnSp>
        <p:sp>
          <p:nvSpPr>
            <p:cNvPr id="65" name="TextBox 15">
              <a:extLst>
                <a:ext uri="{FF2B5EF4-FFF2-40B4-BE49-F238E27FC236}">
                  <a16:creationId xmlns:a16="http://schemas.microsoft.com/office/drawing/2014/main" id="{2B48D02F-3150-4637-812F-96BB50247841}"/>
                </a:ext>
              </a:extLst>
            </p:cNvPr>
            <p:cNvSpPr txBox="1"/>
            <p:nvPr/>
          </p:nvSpPr>
          <p:spPr>
            <a:xfrm>
              <a:off x="2937691" y="5456267"/>
              <a:ext cx="325295" cy="1443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a:latin typeface="Arial Narrow" panose="020B0606020202030204" pitchFamily="34" charset="0"/>
                </a:rPr>
                <a:t>Median</a:t>
              </a:r>
            </a:p>
          </p:txBody>
        </p:sp>
        <p:cxnSp>
          <p:nvCxnSpPr>
            <p:cNvPr id="66" name="Straight Connector 65">
              <a:extLst>
                <a:ext uri="{FF2B5EF4-FFF2-40B4-BE49-F238E27FC236}">
                  <a16:creationId xmlns:a16="http://schemas.microsoft.com/office/drawing/2014/main" id="{F8F5067E-87E9-42A7-BC9E-4A4EF83A6204}"/>
                </a:ext>
              </a:extLst>
            </p:cNvPr>
            <p:cNvCxnSpPr/>
            <p:nvPr/>
          </p:nvCxnSpPr>
          <p:spPr>
            <a:xfrm>
              <a:off x="2804344" y="5689099"/>
              <a:ext cx="182880" cy="0"/>
            </a:xfrm>
            <a:prstGeom prst="line">
              <a:avLst/>
            </a:prstGeom>
            <a:ln w="12700">
              <a:solidFill>
                <a:srgbClr val="AA1F4C"/>
              </a:solidFill>
            </a:ln>
          </p:spPr>
          <p:style>
            <a:lnRef idx="1">
              <a:schemeClr val="accent1"/>
            </a:lnRef>
            <a:fillRef idx="0">
              <a:schemeClr val="accent1"/>
            </a:fillRef>
            <a:effectRef idx="0">
              <a:schemeClr val="accent1"/>
            </a:effectRef>
            <a:fontRef idx="minor">
              <a:schemeClr val="tx1"/>
            </a:fontRef>
          </p:style>
        </p:cxnSp>
        <p:sp>
          <p:nvSpPr>
            <p:cNvPr id="67" name="TextBox 17">
              <a:extLst>
                <a:ext uri="{FF2B5EF4-FFF2-40B4-BE49-F238E27FC236}">
                  <a16:creationId xmlns:a16="http://schemas.microsoft.com/office/drawing/2014/main" id="{2BC70AB2-5497-46FE-827D-1D2A7E863118}"/>
                </a:ext>
              </a:extLst>
            </p:cNvPr>
            <p:cNvSpPr txBox="1"/>
            <p:nvPr/>
          </p:nvSpPr>
          <p:spPr>
            <a:xfrm>
              <a:off x="2922878" y="5583266"/>
              <a:ext cx="613906" cy="1443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a:latin typeface="Arial Narrow" panose="020B0606020202030204" pitchFamily="34" charset="0"/>
                </a:rPr>
                <a:t>US, 1979:Q2 = 0</a:t>
              </a:r>
            </a:p>
          </p:txBody>
        </p:sp>
        <p:cxnSp>
          <p:nvCxnSpPr>
            <p:cNvPr id="68" name="Straight Connector 67">
              <a:extLst>
                <a:ext uri="{FF2B5EF4-FFF2-40B4-BE49-F238E27FC236}">
                  <a16:creationId xmlns:a16="http://schemas.microsoft.com/office/drawing/2014/main" id="{FDAE111A-AF1C-4581-9D68-89EE52DA95D9}"/>
                </a:ext>
              </a:extLst>
            </p:cNvPr>
            <p:cNvCxnSpPr/>
            <p:nvPr/>
          </p:nvCxnSpPr>
          <p:spPr>
            <a:xfrm>
              <a:off x="3864795" y="5693333"/>
              <a:ext cx="182880" cy="0"/>
            </a:xfrm>
            <a:prstGeom prst="line">
              <a:avLst/>
            </a:prstGeom>
            <a:ln w="12700">
              <a:solidFill>
                <a:srgbClr val="F5BD47"/>
              </a:solidFill>
            </a:ln>
          </p:spPr>
          <p:style>
            <a:lnRef idx="1">
              <a:schemeClr val="accent1"/>
            </a:lnRef>
            <a:fillRef idx="0">
              <a:schemeClr val="accent1"/>
            </a:fillRef>
            <a:effectRef idx="0">
              <a:schemeClr val="accent1"/>
            </a:effectRef>
            <a:fontRef idx="minor">
              <a:schemeClr val="tx1"/>
            </a:fontRef>
          </p:style>
        </p:cxnSp>
        <p:sp>
          <p:nvSpPr>
            <p:cNvPr id="69" name="TextBox 19">
              <a:extLst>
                <a:ext uri="{FF2B5EF4-FFF2-40B4-BE49-F238E27FC236}">
                  <a16:creationId xmlns:a16="http://schemas.microsoft.com/office/drawing/2014/main" id="{6CA581F7-3CA9-4709-88AE-083E07B20FCD}"/>
                </a:ext>
              </a:extLst>
            </p:cNvPr>
            <p:cNvSpPr txBox="1"/>
            <p:nvPr/>
          </p:nvSpPr>
          <p:spPr>
            <a:xfrm>
              <a:off x="3996029" y="5587499"/>
              <a:ext cx="834710" cy="1443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a:latin typeface="Arial Narrow" panose="020B0606020202030204" pitchFamily="34" charset="0"/>
                </a:rPr>
                <a:t>COVID-19,</a:t>
              </a:r>
              <a:r>
                <a:rPr lang="en-US" sz="1200" baseline="0">
                  <a:latin typeface="Arial Narrow" panose="020B0606020202030204" pitchFamily="34" charset="0"/>
                </a:rPr>
                <a:t> 2021:Q4 = 0</a:t>
              </a:r>
              <a:endParaRPr lang="en-US" sz="1200">
                <a:latin typeface="Arial Narrow" panose="020B0606020202030204" pitchFamily="34" charset="0"/>
              </a:endParaRPr>
            </a:p>
          </p:txBody>
        </p:sp>
        <p:cxnSp>
          <p:nvCxnSpPr>
            <p:cNvPr id="70" name="Straight Connector 69">
              <a:extLst>
                <a:ext uri="{FF2B5EF4-FFF2-40B4-BE49-F238E27FC236}">
                  <a16:creationId xmlns:a16="http://schemas.microsoft.com/office/drawing/2014/main" id="{CF065719-AD11-4ABE-9979-E95057A80044}"/>
                </a:ext>
              </a:extLst>
            </p:cNvPr>
            <p:cNvCxnSpPr/>
            <p:nvPr/>
          </p:nvCxnSpPr>
          <p:spPr>
            <a:xfrm>
              <a:off x="3866911" y="5568449"/>
              <a:ext cx="182880" cy="0"/>
            </a:xfrm>
            <a:prstGeom prst="line">
              <a:avLst/>
            </a:prstGeom>
            <a:ln w="76200">
              <a:solidFill>
                <a:srgbClr val="0062AF">
                  <a:alpha val="30000"/>
                </a:srgbClr>
              </a:solidFill>
            </a:ln>
          </p:spPr>
          <p:style>
            <a:lnRef idx="1">
              <a:schemeClr val="accent1"/>
            </a:lnRef>
            <a:fillRef idx="0">
              <a:schemeClr val="accent1"/>
            </a:fillRef>
            <a:effectRef idx="0">
              <a:schemeClr val="accent1"/>
            </a:effectRef>
            <a:fontRef idx="minor">
              <a:schemeClr val="tx1"/>
            </a:fontRef>
          </p:style>
        </p:cxnSp>
        <p:sp>
          <p:nvSpPr>
            <p:cNvPr id="71" name="TextBox 21">
              <a:extLst>
                <a:ext uri="{FF2B5EF4-FFF2-40B4-BE49-F238E27FC236}">
                  <a16:creationId xmlns:a16="http://schemas.microsoft.com/office/drawing/2014/main" id="{360D5298-72AF-4383-9D80-514BE2982B9E}"/>
                </a:ext>
              </a:extLst>
            </p:cNvPr>
            <p:cNvSpPr txBox="1"/>
            <p:nvPr/>
          </p:nvSpPr>
          <p:spPr>
            <a:xfrm>
              <a:off x="3998144" y="5454150"/>
              <a:ext cx="916425" cy="1443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a:latin typeface="Arial Narrow" panose="020B0606020202030204" pitchFamily="34" charset="0"/>
                </a:rPr>
                <a:t>10th–90th percentile range</a:t>
              </a:r>
            </a:p>
          </p:txBody>
        </p:sp>
      </p:grpSp>
    </p:spTree>
    <p:extLst>
      <p:ext uri="{BB962C8B-B14F-4D97-AF65-F5344CB8AC3E}">
        <p14:creationId xmlns:p14="http://schemas.microsoft.com/office/powerpoint/2010/main" val="187442922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77E3-5062-4961-8AA8-FE8B7E242EB1}"/>
              </a:ext>
            </a:extLst>
          </p:cNvPr>
          <p:cNvSpPr>
            <a:spLocks noGrp="1"/>
          </p:cNvSpPr>
          <p:nvPr>
            <p:ph type="title"/>
          </p:nvPr>
        </p:nvSpPr>
        <p:spPr>
          <a:xfrm>
            <a:off x="786581" y="491385"/>
            <a:ext cx="10168757" cy="978486"/>
          </a:xfrm>
        </p:spPr>
        <p:txBody>
          <a:bodyPr/>
          <a:lstStyle/>
          <a:p>
            <a:r>
              <a:rPr lang="en-US"/>
              <a:t>COVID crisis and recovery were unique, but wage Phillips curve seems to be coming back. </a:t>
            </a:r>
          </a:p>
        </p:txBody>
      </p:sp>
      <p:sp>
        <p:nvSpPr>
          <p:cNvPr id="10" name="TextBox 9">
            <a:extLst>
              <a:ext uri="{FF2B5EF4-FFF2-40B4-BE49-F238E27FC236}">
                <a16:creationId xmlns:a16="http://schemas.microsoft.com/office/drawing/2014/main" id="{3B2CFD3B-9448-4082-AD89-40B7D9A4666E}"/>
              </a:ext>
            </a:extLst>
          </p:cNvPr>
          <p:cNvSpPr txBox="1"/>
          <p:nvPr/>
        </p:nvSpPr>
        <p:spPr>
          <a:xfrm>
            <a:off x="2247561" y="1469871"/>
            <a:ext cx="7915564" cy="584775"/>
          </a:xfrm>
          <a:prstGeom prst="rect">
            <a:avLst/>
          </a:prstGeom>
          <a:noFill/>
        </p:spPr>
        <p:txBody>
          <a:bodyPr wrap="square" rtlCol="0">
            <a:spAutoFit/>
          </a:bodyPr>
          <a:lstStyle/>
          <a:p>
            <a:pPr algn="ctr"/>
            <a:r>
              <a:rPr lang="en-US" sz="1600" b="1">
                <a:latin typeface="+mj-lt"/>
              </a:rPr>
              <a:t>Decomposition of Changes in Year-on-year Nominal Wage Growth</a:t>
            </a:r>
          </a:p>
          <a:p>
            <a:pPr algn="ctr"/>
            <a:r>
              <a:rPr lang="en-US" sz="1600">
                <a:latin typeface="+mj-lt"/>
              </a:rPr>
              <a:t>(difference in wage growth relative to 2019:Q4; percent)</a:t>
            </a:r>
          </a:p>
        </p:txBody>
      </p:sp>
      <p:sp>
        <p:nvSpPr>
          <p:cNvPr id="21" name="TextBox 20">
            <a:extLst>
              <a:ext uri="{FF2B5EF4-FFF2-40B4-BE49-F238E27FC236}">
                <a16:creationId xmlns:a16="http://schemas.microsoft.com/office/drawing/2014/main" id="{78FDCCFC-09BF-46B8-83F7-D71AA02F0E0C}"/>
              </a:ext>
            </a:extLst>
          </p:cNvPr>
          <p:cNvSpPr txBox="1"/>
          <p:nvPr/>
        </p:nvSpPr>
        <p:spPr>
          <a:xfrm>
            <a:off x="786581" y="5652303"/>
            <a:ext cx="10500255" cy="707886"/>
          </a:xfrm>
          <a:prstGeom prst="rect">
            <a:avLst/>
          </a:prstGeom>
          <a:noFill/>
        </p:spPr>
        <p:txBody>
          <a:bodyPr wrap="square" rtlCol="0">
            <a:spAutoFit/>
          </a:bodyPr>
          <a:lstStyle/>
          <a:p>
            <a:r>
              <a:rPr lang="en-US" sz="1000">
                <a:latin typeface="Arial Narrow" panose="020B0606020202030204" pitchFamily="34" charset="0"/>
              </a:rPr>
              <a:t>Source: IMF staff calculations.</a:t>
            </a:r>
          </a:p>
          <a:p>
            <a:r>
              <a:rPr lang="en-US" sz="1000">
                <a:latin typeface="Arial Narrow" panose="020B0606020202030204" pitchFamily="34" charset="0"/>
              </a:rPr>
              <a:t>Note: Bars show contributions of each component relative to the contributions observed in 2019:Q4. Contributions are calculated using pooled wage Phillips curve coefficients for the indicated economy group. Line depicts average overall nominal wage growth per worker relative to 2019:Q4. Only economies with continuously available data from 2018:Q1-21:Q4 are used for the contributions. They are aggregated using GDP purchasing-power-parity weights. “Other” category contains the contributions of productivity growth, the residual, and time fixed effects.</a:t>
            </a:r>
          </a:p>
        </p:txBody>
      </p:sp>
      <p:sp>
        <p:nvSpPr>
          <p:cNvPr id="14" name="TextBox 13">
            <a:extLst>
              <a:ext uri="{FF2B5EF4-FFF2-40B4-BE49-F238E27FC236}">
                <a16:creationId xmlns:a16="http://schemas.microsoft.com/office/drawing/2014/main" id="{54459C9A-8CD9-4A37-852E-9886FF05F27D}"/>
              </a:ext>
            </a:extLst>
          </p:cNvPr>
          <p:cNvSpPr txBox="1"/>
          <p:nvPr/>
        </p:nvSpPr>
        <p:spPr>
          <a:xfrm>
            <a:off x="7723197" y="2096238"/>
            <a:ext cx="3282168" cy="338554"/>
          </a:xfrm>
          <a:prstGeom prst="rect">
            <a:avLst/>
          </a:prstGeom>
          <a:noFill/>
        </p:spPr>
        <p:txBody>
          <a:bodyPr wrap="square" rtlCol="0">
            <a:spAutoFit/>
          </a:bodyPr>
          <a:lstStyle/>
          <a:p>
            <a:pPr algn="ctr"/>
            <a:r>
              <a:rPr lang="en-US" sz="1600"/>
              <a:t>Emerging Market Economies</a:t>
            </a:r>
          </a:p>
        </p:txBody>
      </p:sp>
      <p:sp>
        <p:nvSpPr>
          <p:cNvPr id="17" name="TextBox 16">
            <a:extLst>
              <a:ext uri="{FF2B5EF4-FFF2-40B4-BE49-F238E27FC236}">
                <a16:creationId xmlns:a16="http://schemas.microsoft.com/office/drawing/2014/main" id="{B9BEE97F-9E29-4BDB-85B9-C903C2152B71}"/>
              </a:ext>
            </a:extLst>
          </p:cNvPr>
          <p:cNvSpPr txBox="1"/>
          <p:nvPr/>
        </p:nvSpPr>
        <p:spPr>
          <a:xfrm>
            <a:off x="1663129" y="2102071"/>
            <a:ext cx="2805676" cy="338554"/>
          </a:xfrm>
          <a:prstGeom prst="rect">
            <a:avLst/>
          </a:prstGeom>
          <a:noFill/>
        </p:spPr>
        <p:txBody>
          <a:bodyPr wrap="square" rtlCol="0">
            <a:spAutoFit/>
          </a:bodyPr>
          <a:lstStyle/>
          <a:p>
            <a:pPr algn="ctr"/>
            <a:r>
              <a:rPr lang="en-US" sz="1600"/>
              <a:t>Advanced Economies</a:t>
            </a:r>
          </a:p>
        </p:txBody>
      </p:sp>
      <p:graphicFrame>
        <p:nvGraphicFramePr>
          <p:cNvPr id="18" name="Chart 17">
            <a:extLst>
              <a:ext uri="{FF2B5EF4-FFF2-40B4-BE49-F238E27FC236}">
                <a16:creationId xmlns:a16="http://schemas.microsoft.com/office/drawing/2014/main" id="{7A8C198E-8A05-411B-9B01-CA66A7E79A89}"/>
              </a:ext>
            </a:extLst>
          </p:cNvPr>
          <p:cNvGraphicFramePr>
            <a:graphicFrameLocks/>
          </p:cNvGraphicFramePr>
          <p:nvPr>
            <p:extLst>
              <p:ext uri="{D42A27DB-BD31-4B8C-83A1-F6EECF244321}">
                <p14:modId xmlns:p14="http://schemas.microsoft.com/office/powerpoint/2010/main" val="1554679422"/>
              </p:ext>
            </p:extLst>
          </p:nvPr>
        </p:nvGraphicFramePr>
        <p:xfrm>
          <a:off x="381000" y="2488050"/>
          <a:ext cx="5513417" cy="3023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01CF2E24-F203-4A50-B5F6-BD493615ACB5}"/>
              </a:ext>
            </a:extLst>
          </p:cNvPr>
          <p:cNvGraphicFramePr>
            <a:graphicFrameLocks/>
          </p:cNvGraphicFramePr>
          <p:nvPr>
            <p:extLst>
              <p:ext uri="{D42A27DB-BD31-4B8C-83A1-F6EECF244321}">
                <p14:modId xmlns:p14="http://schemas.microsoft.com/office/powerpoint/2010/main" val="4165383535"/>
              </p:ext>
            </p:extLst>
          </p:nvPr>
        </p:nvGraphicFramePr>
        <p:xfrm>
          <a:off x="6205342" y="2488049"/>
          <a:ext cx="5605657" cy="2900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21638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821129" y="48312"/>
            <a:ext cx="11027971" cy="1129367"/>
          </a:xfrm>
        </p:spPr>
        <p:txBody>
          <a:bodyPr>
            <a:normAutofit fontScale="90000"/>
          </a:bodyPr>
          <a:lstStyle/>
          <a:p>
            <a:pPr>
              <a:buSzPct val="150000"/>
            </a:pPr>
            <a:r>
              <a:rPr lang="en-US" sz="2800" b="1"/>
              <a:t>More adapt</a:t>
            </a:r>
            <a:r>
              <a:rPr lang="en-US"/>
              <a:t>ive expectations prolong high inflation and call for more front-loaded and stronger monetary tightening.</a:t>
            </a:r>
            <a:endParaRPr lang="en-US" sz="2800" b="1"/>
          </a:p>
        </p:txBody>
      </p:sp>
      <p:sp>
        <p:nvSpPr>
          <p:cNvPr id="5" name="TextBox 4">
            <a:extLst>
              <a:ext uri="{FF2B5EF4-FFF2-40B4-BE49-F238E27FC236}">
                <a16:creationId xmlns:a16="http://schemas.microsoft.com/office/drawing/2014/main" id="{51025451-49D3-474B-9F27-426A22F2150A}"/>
              </a:ext>
            </a:extLst>
          </p:cNvPr>
          <p:cNvSpPr txBox="1"/>
          <p:nvPr/>
        </p:nvSpPr>
        <p:spPr>
          <a:xfrm>
            <a:off x="1376494" y="6082533"/>
            <a:ext cx="9637986" cy="707886"/>
          </a:xfrm>
          <a:prstGeom prst="rect">
            <a:avLst/>
          </a:prstGeom>
          <a:noFill/>
        </p:spPr>
        <p:txBody>
          <a:bodyPr wrap="square" rtlCol="0">
            <a:spAutoFit/>
          </a:bodyPr>
          <a:lstStyle/>
          <a:p>
            <a:pPr>
              <a:buSzPct val="200000"/>
            </a:pPr>
            <a:r>
              <a:rPr lang="en-US" sz="1000"/>
              <a:t>Note: </a:t>
            </a:r>
            <a:r>
              <a:rPr lang="en-US" sz="1000">
                <a:latin typeface="Arial Narrow" panose="020B0606020202030204" pitchFamily="34" charset="0"/>
              </a:rPr>
              <a:t>The responses illustrate scenarios calibrated to the United States, assuming that the inflationary shocks as of early 2022 dissipate as estimated based on previous experience. The horizontal axes show time in quarters since 2021:Q4. Model is a standard, small DSGE model, incorporating wage and price Phillips curves and alternative expectation formation processes. It is estimated using standard Bayesian techniques, with quarterly data from 1998:Q1 through 2019:Q4. See October 2022 WEO Chapter 2 for further details on the model.</a:t>
            </a:r>
          </a:p>
          <a:p>
            <a:endParaRPr lang="en-US" sz="1000"/>
          </a:p>
        </p:txBody>
      </p:sp>
      <p:sp>
        <p:nvSpPr>
          <p:cNvPr id="6" name="TextBox 5">
            <a:extLst>
              <a:ext uri="{FF2B5EF4-FFF2-40B4-BE49-F238E27FC236}">
                <a16:creationId xmlns:a16="http://schemas.microsoft.com/office/drawing/2014/main" id="{028F4310-F03F-46A2-BA4A-97E2343F26B8}"/>
              </a:ext>
            </a:extLst>
          </p:cNvPr>
          <p:cNvSpPr txBox="1"/>
          <p:nvPr/>
        </p:nvSpPr>
        <p:spPr>
          <a:xfrm>
            <a:off x="2388487" y="1056537"/>
            <a:ext cx="8086448" cy="338554"/>
          </a:xfrm>
          <a:prstGeom prst="rect">
            <a:avLst/>
          </a:prstGeom>
          <a:noFill/>
        </p:spPr>
        <p:txBody>
          <a:bodyPr wrap="square">
            <a:spAutoFit/>
          </a:bodyPr>
          <a:lstStyle/>
          <a:p>
            <a:r>
              <a:rPr lang="en-US" sz="1600" b="1" baseline="0">
                <a:latin typeface="+mj-lt"/>
              </a:rPr>
              <a:t>Near-Term Scenarios with Set Interest Rate Path under Different Expectations</a:t>
            </a:r>
            <a:endParaRPr lang="en-US" sz="1600">
              <a:latin typeface="+mj-lt"/>
            </a:endParaRPr>
          </a:p>
        </p:txBody>
      </p:sp>
      <p:grpSp>
        <p:nvGrpSpPr>
          <p:cNvPr id="25" name="Group 24">
            <a:extLst>
              <a:ext uri="{FF2B5EF4-FFF2-40B4-BE49-F238E27FC236}">
                <a16:creationId xmlns:a16="http://schemas.microsoft.com/office/drawing/2014/main" id="{D24693D9-DCA5-42FC-BEDF-AEB55E9999DD}"/>
              </a:ext>
            </a:extLst>
          </p:cNvPr>
          <p:cNvGrpSpPr/>
          <p:nvPr/>
        </p:nvGrpSpPr>
        <p:grpSpPr>
          <a:xfrm>
            <a:off x="2388487" y="1725755"/>
            <a:ext cx="7359853" cy="4172812"/>
            <a:chOff x="1985505" y="1825529"/>
            <a:chExt cx="5161277" cy="3090134"/>
          </a:xfrm>
        </p:grpSpPr>
        <p:grpSp>
          <p:nvGrpSpPr>
            <p:cNvPr id="19" name="Group 18">
              <a:extLst>
                <a:ext uri="{FF2B5EF4-FFF2-40B4-BE49-F238E27FC236}">
                  <a16:creationId xmlns:a16="http://schemas.microsoft.com/office/drawing/2014/main" id="{AE40451D-1965-433E-AFE6-D39CB5E24A3A}"/>
                </a:ext>
              </a:extLst>
            </p:cNvPr>
            <p:cNvGrpSpPr/>
            <p:nvPr/>
          </p:nvGrpSpPr>
          <p:grpSpPr>
            <a:xfrm>
              <a:off x="1985505" y="1825529"/>
              <a:ext cx="1603693" cy="1441752"/>
              <a:chOff x="4489021" y="1199227"/>
              <a:chExt cx="1603693" cy="1441752"/>
            </a:xfrm>
          </p:grpSpPr>
          <p:graphicFrame>
            <p:nvGraphicFramePr>
              <p:cNvPr id="12" name="Chart 11">
                <a:extLst>
                  <a:ext uri="{FF2B5EF4-FFF2-40B4-BE49-F238E27FC236}">
                    <a16:creationId xmlns:a16="http://schemas.microsoft.com/office/drawing/2014/main" id="{F7BBF001-293B-418C-9FBA-7367741AD992}"/>
                  </a:ext>
                </a:extLst>
              </p:cNvPr>
              <p:cNvGraphicFramePr>
                <a:graphicFrameLocks/>
              </p:cNvGraphicFramePr>
              <p:nvPr>
                <p:extLst>
                  <p:ext uri="{D42A27DB-BD31-4B8C-83A1-F6EECF244321}">
                    <p14:modId xmlns:p14="http://schemas.microsoft.com/office/powerpoint/2010/main" val="850623055"/>
                  </p:ext>
                </p:extLst>
              </p:nvPr>
            </p:nvGraphicFramePr>
            <p:xfrm>
              <a:off x="4489021" y="1279088"/>
              <a:ext cx="1603693" cy="136189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8">
                <a:extLst>
                  <a:ext uri="{FF2B5EF4-FFF2-40B4-BE49-F238E27FC236}">
                    <a16:creationId xmlns:a16="http://schemas.microsoft.com/office/drawing/2014/main" id="{CF0BED73-3D14-4172-BC03-58F2AA285FFE}"/>
                  </a:ext>
                </a:extLst>
              </p:cNvPr>
              <p:cNvSpPr txBox="1"/>
              <p:nvPr/>
            </p:nvSpPr>
            <p:spPr>
              <a:xfrm>
                <a:off x="4703629" y="1199227"/>
                <a:ext cx="1035684" cy="2076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b="1" i="0" baseline="0">
                    <a:solidFill>
                      <a:sysClr val="windowText" lastClr="000000"/>
                    </a:solidFill>
                    <a:latin typeface="Arial Narrow" panose="020B0606020202030204" pitchFamily="34" charset="0"/>
                  </a:rPr>
                  <a:t> 1. Core Inflation</a:t>
                </a:r>
              </a:p>
            </p:txBody>
          </p:sp>
        </p:grpSp>
        <p:grpSp>
          <p:nvGrpSpPr>
            <p:cNvPr id="23" name="Group 22">
              <a:extLst>
                <a:ext uri="{FF2B5EF4-FFF2-40B4-BE49-F238E27FC236}">
                  <a16:creationId xmlns:a16="http://schemas.microsoft.com/office/drawing/2014/main" id="{BD9D20F1-447E-40FC-A6EE-ED5A4D23173E}"/>
                </a:ext>
              </a:extLst>
            </p:cNvPr>
            <p:cNvGrpSpPr/>
            <p:nvPr/>
          </p:nvGrpSpPr>
          <p:grpSpPr>
            <a:xfrm>
              <a:off x="5539491" y="1862460"/>
              <a:ext cx="1598331" cy="1432787"/>
              <a:chOff x="4493784" y="4158327"/>
              <a:chExt cx="1598331" cy="1432787"/>
            </a:xfrm>
          </p:grpSpPr>
          <p:graphicFrame>
            <p:nvGraphicFramePr>
              <p:cNvPr id="10" name="Chart 9">
                <a:extLst>
                  <a:ext uri="{FF2B5EF4-FFF2-40B4-BE49-F238E27FC236}">
                    <a16:creationId xmlns:a16="http://schemas.microsoft.com/office/drawing/2014/main" id="{D2C1A385-4D65-4EFE-8DFD-811EC4BC8E8A}"/>
                  </a:ext>
                </a:extLst>
              </p:cNvPr>
              <p:cNvGraphicFramePr>
                <a:graphicFrameLocks/>
              </p:cNvGraphicFramePr>
              <p:nvPr>
                <p:extLst>
                  <p:ext uri="{D42A27DB-BD31-4B8C-83A1-F6EECF244321}">
                    <p14:modId xmlns:p14="http://schemas.microsoft.com/office/powerpoint/2010/main" val="1584131291"/>
                  </p:ext>
                </p:extLst>
              </p:nvPr>
            </p:nvGraphicFramePr>
            <p:xfrm>
              <a:off x="4493784" y="4241552"/>
              <a:ext cx="1598331" cy="134956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9">
                <a:extLst>
                  <a:ext uri="{FF2B5EF4-FFF2-40B4-BE49-F238E27FC236}">
                    <a16:creationId xmlns:a16="http://schemas.microsoft.com/office/drawing/2014/main" id="{C29C3C4A-74BF-46A1-BB7B-30DBA4346059}"/>
                  </a:ext>
                </a:extLst>
              </p:cNvPr>
              <p:cNvSpPr txBox="1"/>
              <p:nvPr/>
            </p:nvSpPr>
            <p:spPr>
              <a:xfrm>
                <a:off x="4698549" y="4158327"/>
                <a:ext cx="1025843" cy="2076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b="1" i="0" baseline="0">
                    <a:solidFill>
                      <a:sysClr val="windowText" lastClr="000000"/>
                    </a:solidFill>
                    <a:latin typeface="Arial Narrow" panose="020B0606020202030204" pitchFamily="34" charset="0"/>
                  </a:rPr>
                  <a:t> 5. Output Gap</a:t>
                </a:r>
              </a:p>
            </p:txBody>
          </p:sp>
        </p:grpSp>
        <p:grpSp>
          <p:nvGrpSpPr>
            <p:cNvPr id="22" name="Group 21">
              <a:extLst>
                <a:ext uri="{FF2B5EF4-FFF2-40B4-BE49-F238E27FC236}">
                  <a16:creationId xmlns:a16="http://schemas.microsoft.com/office/drawing/2014/main" id="{EA357B0E-AE8D-45DE-A0DC-7C0DC76CA247}"/>
                </a:ext>
              </a:extLst>
            </p:cNvPr>
            <p:cNvGrpSpPr/>
            <p:nvPr/>
          </p:nvGrpSpPr>
          <p:grpSpPr>
            <a:xfrm>
              <a:off x="3853850" y="3468404"/>
              <a:ext cx="1602813" cy="1433384"/>
              <a:chOff x="6105563" y="2673697"/>
              <a:chExt cx="1602813" cy="1433384"/>
            </a:xfrm>
          </p:grpSpPr>
          <p:graphicFrame>
            <p:nvGraphicFramePr>
              <p:cNvPr id="8" name="Chart 7">
                <a:extLst>
                  <a:ext uri="{FF2B5EF4-FFF2-40B4-BE49-F238E27FC236}">
                    <a16:creationId xmlns:a16="http://schemas.microsoft.com/office/drawing/2014/main" id="{984FC279-305E-4262-8050-BBD8AD8CD7C0}"/>
                  </a:ext>
                </a:extLst>
              </p:cNvPr>
              <p:cNvGraphicFramePr>
                <a:graphicFrameLocks/>
              </p:cNvGraphicFramePr>
              <p:nvPr>
                <p:extLst>
                  <p:ext uri="{D42A27DB-BD31-4B8C-83A1-F6EECF244321}">
                    <p14:modId xmlns:p14="http://schemas.microsoft.com/office/powerpoint/2010/main" val="3055739611"/>
                  </p:ext>
                </p:extLst>
              </p:nvPr>
            </p:nvGraphicFramePr>
            <p:xfrm>
              <a:off x="6105563" y="2761010"/>
              <a:ext cx="1602813" cy="1346071"/>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6">
                <a:extLst>
                  <a:ext uri="{FF2B5EF4-FFF2-40B4-BE49-F238E27FC236}">
                    <a16:creationId xmlns:a16="http://schemas.microsoft.com/office/drawing/2014/main" id="{93A12FCB-6F78-472D-BE4E-4A224CFFF682}"/>
                  </a:ext>
                </a:extLst>
              </p:cNvPr>
              <p:cNvSpPr txBox="1"/>
              <p:nvPr/>
            </p:nvSpPr>
            <p:spPr>
              <a:xfrm>
                <a:off x="6211119" y="2673697"/>
                <a:ext cx="1046798" cy="1746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b="1" i="0" baseline="0">
                    <a:solidFill>
                      <a:sysClr val="windowText" lastClr="000000"/>
                    </a:solidFill>
                    <a:latin typeface="Arial Narrow" panose="020B0606020202030204" pitchFamily="34" charset="0"/>
                  </a:rPr>
                  <a:t> 4. Real Wage Gap</a:t>
                </a:r>
              </a:p>
            </p:txBody>
          </p:sp>
        </p:grpSp>
        <p:grpSp>
          <p:nvGrpSpPr>
            <p:cNvPr id="24" name="Group 23">
              <a:extLst>
                <a:ext uri="{FF2B5EF4-FFF2-40B4-BE49-F238E27FC236}">
                  <a16:creationId xmlns:a16="http://schemas.microsoft.com/office/drawing/2014/main" id="{2F36A070-65B5-475C-9497-E2DFF3270880}"/>
                </a:ext>
              </a:extLst>
            </p:cNvPr>
            <p:cNvGrpSpPr/>
            <p:nvPr/>
          </p:nvGrpSpPr>
          <p:grpSpPr>
            <a:xfrm>
              <a:off x="5539491" y="3481884"/>
              <a:ext cx="1607291" cy="1433779"/>
              <a:chOff x="6101086" y="4158327"/>
              <a:chExt cx="1607291" cy="1433779"/>
            </a:xfrm>
          </p:grpSpPr>
          <p:graphicFrame>
            <p:nvGraphicFramePr>
              <p:cNvPr id="9" name="Chart 8">
                <a:extLst>
                  <a:ext uri="{FF2B5EF4-FFF2-40B4-BE49-F238E27FC236}">
                    <a16:creationId xmlns:a16="http://schemas.microsoft.com/office/drawing/2014/main" id="{67337231-0181-4C60-847B-3DB77631A8AF}"/>
                  </a:ext>
                </a:extLst>
              </p:cNvPr>
              <p:cNvGraphicFramePr>
                <a:graphicFrameLocks/>
              </p:cNvGraphicFramePr>
              <p:nvPr>
                <p:extLst>
                  <p:ext uri="{D42A27DB-BD31-4B8C-83A1-F6EECF244321}">
                    <p14:modId xmlns:p14="http://schemas.microsoft.com/office/powerpoint/2010/main" val="2899402032"/>
                  </p:ext>
                </p:extLst>
              </p:nvPr>
            </p:nvGraphicFramePr>
            <p:xfrm>
              <a:off x="6101086" y="4241552"/>
              <a:ext cx="1607291" cy="1350554"/>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7">
                <a:extLst>
                  <a:ext uri="{FF2B5EF4-FFF2-40B4-BE49-F238E27FC236}">
                    <a16:creationId xmlns:a16="http://schemas.microsoft.com/office/drawing/2014/main" id="{05736240-5534-4789-91C1-D2C4099A430A}"/>
                  </a:ext>
                </a:extLst>
              </p:cNvPr>
              <p:cNvSpPr txBox="1"/>
              <p:nvPr/>
            </p:nvSpPr>
            <p:spPr>
              <a:xfrm>
                <a:off x="6215602" y="4158327"/>
                <a:ext cx="1092479" cy="1746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b="1" i="0" baseline="0">
                    <a:solidFill>
                      <a:sysClr val="windowText" lastClr="000000"/>
                    </a:solidFill>
                    <a:latin typeface="Arial Narrow" panose="020B0606020202030204" pitchFamily="34" charset="0"/>
                  </a:rPr>
                  <a:t> 6. Interest Rate</a:t>
                </a:r>
              </a:p>
            </p:txBody>
          </p:sp>
        </p:grpSp>
        <p:grpSp>
          <p:nvGrpSpPr>
            <p:cNvPr id="21" name="Group 20">
              <a:extLst>
                <a:ext uri="{FF2B5EF4-FFF2-40B4-BE49-F238E27FC236}">
                  <a16:creationId xmlns:a16="http://schemas.microsoft.com/office/drawing/2014/main" id="{B2AF4BAB-F971-4CAD-9F64-0C32EB642E24}"/>
                </a:ext>
              </a:extLst>
            </p:cNvPr>
            <p:cNvGrpSpPr/>
            <p:nvPr/>
          </p:nvGrpSpPr>
          <p:grpSpPr>
            <a:xfrm>
              <a:off x="3829925" y="1864428"/>
              <a:ext cx="1604010" cy="1430819"/>
              <a:chOff x="4483623" y="2674332"/>
              <a:chExt cx="1604010" cy="1430819"/>
            </a:xfrm>
          </p:grpSpPr>
          <p:graphicFrame>
            <p:nvGraphicFramePr>
              <p:cNvPr id="7" name="Chart 6">
                <a:extLst>
                  <a:ext uri="{FF2B5EF4-FFF2-40B4-BE49-F238E27FC236}">
                    <a16:creationId xmlns:a16="http://schemas.microsoft.com/office/drawing/2014/main" id="{BADE7FDE-605B-4CCF-A0BE-601809FCA688}"/>
                  </a:ext>
                </a:extLst>
              </p:cNvPr>
              <p:cNvGraphicFramePr>
                <a:graphicFrameLocks/>
              </p:cNvGraphicFramePr>
              <p:nvPr>
                <p:extLst>
                  <p:ext uri="{D42A27DB-BD31-4B8C-83A1-F6EECF244321}">
                    <p14:modId xmlns:p14="http://schemas.microsoft.com/office/powerpoint/2010/main" val="1739140028"/>
                  </p:ext>
                </p:extLst>
              </p:nvPr>
            </p:nvGraphicFramePr>
            <p:xfrm>
              <a:off x="4483623" y="2762002"/>
              <a:ext cx="1604010" cy="1343149"/>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3">
                <a:extLst>
                  <a:ext uri="{FF2B5EF4-FFF2-40B4-BE49-F238E27FC236}">
                    <a16:creationId xmlns:a16="http://schemas.microsoft.com/office/drawing/2014/main" id="{CB9FBBD3-657D-4E09-AD6B-B5229F863F4B}"/>
                  </a:ext>
                </a:extLst>
              </p:cNvPr>
              <p:cNvSpPr txBox="1"/>
              <p:nvPr/>
            </p:nvSpPr>
            <p:spPr>
              <a:xfrm>
                <a:off x="4657909" y="2674332"/>
                <a:ext cx="1196191" cy="1896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b="1" i="0" baseline="0">
                    <a:solidFill>
                      <a:sysClr val="windowText" lastClr="000000"/>
                    </a:solidFill>
                    <a:latin typeface="Arial Narrow" panose="020B0606020202030204" pitchFamily="34" charset="0"/>
                  </a:rPr>
                  <a:t> 3. Nominal Wage Growth</a:t>
                </a:r>
              </a:p>
            </p:txBody>
          </p:sp>
        </p:grpSp>
        <p:grpSp>
          <p:nvGrpSpPr>
            <p:cNvPr id="20" name="Group 19">
              <a:extLst>
                <a:ext uri="{FF2B5EF4-FFF2-40B4-BE49-F238E27FC236}">
                  <a16:creationId xmlns:a16="http://schemas.microsoft.com/office/drawing/2014/main" id="{E6995466-07F7-4F72-A837-AABFF55E83C3}"/>
                </a:ext>
              </a:extLst>
            </p:cNvPr>
            <p:cNvGrpSpPr/>
            <p:nvPr/>
          </p:nvGrpSpPr>
          <p:grpSpPr>
            <a:xfrm>
              <a:off x="2024473" y="3474546"/>
              <a:ext cx="1598271" cy="1441117"/>
              <a:chOff x="6105624" y="1199862"/>
              <a:chExt cx="1598271" cy="1441117"/>
            </a:xfrm>
          </p:grpSpPr>
          <p:graphicFrame>
            <p:nvGraphicFramePr>
              <p:cNvPr id="11" name="Chart 10">
                <a:extLst>
                  <a:ext uri="{FF2B5EF4-FFF2-40B4-BE49-F238E27FC236}">
                    <a16:creationId xmlns:a16="http://schemas.microsoft.com/office/drawing/2014/main" id="{93937A5E-6ECE-4127-94D5-1F2A1BB47E13}"/>
                  </a:ext>
                </a:extLst>
              </p:cNvPr>
              <p:cNvGraphicFramePr>
                <a:graphicFrameLocks/>
              </p:cNvGraphicFramePr>
              <p:nvPr>
                <p:extLst>
                  <p:ext uri="{D42A27DB-BD31-4B8C-83A1-F6EECF244321}">
                    <p14:modId xmlns:p14="http://schemas.microsoft.com/office/powerpoint/2010/main" val="697200440"/>
                  </p:ext>
                </p:extLst>
              </p:nvPr>
            </p:nvGraphicFramePr>
            <p:xfrm>
              <a:off x="6105624" y="1265894"/>
              <a:ext cx="1598271" cy="1375085"/>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1">
                <a:extLst>
                  <a:ext uri="{FF2B5EF4-FFF2-40B4-BE49-F238E27FC236}">
                    <a16:creationId xmlns:a16="http://schemas.microsoft.com/office/drawing/2014/main" id="{13574362-DC6A-46FB-AE47-94AB81A7AFF5}"/>
                  </a:ext>
                </a:extLst>
              </p:cNvPr>
              <p:cNvSpPr txBox="1"/>
              <p:nvPr/>
            </p:nvSpPr>
            <p:spPr>
              <a:xfrm>
                <a:off x="6211119" y="1199862"/>
                <a:ext cx="1056006" cy="2070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b="1" i="0" baseline="0">
                    <a:solidFill>
                      <a:sysClr val="windowText" lastClr="000000"/>
                    </a:solidFill>
                    <a:latin typeface="Arial Narrow" panose="020B0606020202030204" pitchFamily="34" charset="0"/>
                  </a:rPr>
                  <a:t> 2. Inflation Expectation</a:t>
                </a:r>
              </a:p>
            </p:txBody>
          </p:sp>
        </p:grpSp>
      </p:grpSp>
      <p:graphicFrame>
        <p:nvGraphicFramePr>
          <p:cNvPr id="26" name="Chart 25">
            <a:extLst>
              <a:ext uri="{FF2B5EF4-FFF2-40B4-BE49-F238E27FC236}">
                <a16:creationId xmlns:a16="http://schemas.microsoft.com/office/drawing/2014/main" id="{28D7A3EF-6360-4B08-ACEE-28276C4A55C1}"/>
              </a:ext>
            </a:extLst>
          </p:cNvPr>
          <p:cNvGraphicFramePr>
            <a:graphicFrameLocks/>
          </p:cNvGraphicFramePr>
          <p:nvPr>
            <p:extLst>
              <p:ext uri="{D42A27DB-BD31-4B8C-83A1-F6EECF244321}">
                <p14:modId xmlns:p14="http://schemas.microsoft.com/office/powerpoint/2010/main" val="4242517963"/>
              </p:ext>
            </p:extLst>
          </p:nvPr>
        </p:nvGraphicFramePr>
        <p:xfrm>
          <a:off x="1785007" y="1414213"/>
          <a:ext cx="9637986" cy="37105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6508201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1152156" y="259954"/>
            <a:ext cx="6516796" cy="978486"/>
          </a:xfrm>
        </p:spPr>
        <p:txBody>
          <a:bodyPr/>
          <a:lstStyle/>
          <a:p>
            <a:r>
              <a:rPr lang="en-US"/>
              <a:t>Key conclusions and findings</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a:xfrm>
            <a:off x="1012659" y="1238440"/>
            <a:ext cx="10166681" cy="5175807"/>
          </a:xfrm>
        </p:spPr>
        <p:txBody>
          <a:bodyPr>
            <a:normAutofit lnSpcReduction="10000"/>
          </a:bodyPr>
          <a:lstStyle/>
          <a:p>
            <a:pPr lvl="1">
              <a:lnSpc>
                <a:spcPct val="120000"/>
              </a:lnSpc>
              <a:spcAft>
                <a:spcPts val="600"/>
              </a:spcAft>
              <a:buSzPct val="150000"/>
              <a:buFont typeface="Arial" panose="020B0604020202020204" pitchFamily="34" charset="0"/>
              <a:buChar char="•"/>
              <a:tabLst>
                <a:tab pos="1947863" algn="l"/>
              </a:tabLst>
            </a:pPr>
            <a:r>
              <a:rPr lang="en-US"/>
              <a:t>Wage growth and inflation picked up in 2021, but real wages flat or falling.</a:t>
            </a:r>
          </a:p>
          <a:p>
            <a:pPr lvl="1">
              <a:lnSpc>
                <a:spcPct val="120000"/>
              </a:lnSpc>
              <a:spcAft>
                <a:spcPts val="600"/>
              </a:spcAft>
              <a:buSzPct val="150000"/>
              <a:buFont typeface="Arial" panose="020B0604020202020204" pitchFamily="34" charset="0"/>
              <a:buChar char="•"/>
              <a:tabLst>
                <a:tab pos="1947863" algn="l"/>
              </a:tabLst>
            </a:pPr>
            <a:r>
              <a:rPr lang="en-US"/>
              <a:t>No evidence for subsequent wage-price spiral after past similar inflationary episodes </a:t>
            </a:r>
            <a:r>
              <a:rPr lang="en-US">
                <a:sym typeface="Wingdings" panose="05000000000000000000" pitchFamily="2" charset="2"/>
              </a:rPr>
              <a:t> </a:t>
            </a:r>
            <a:r>
              <a:rPr lang="en-US"/>
              <a:t>inflation fell while nominal wages caught up. </a:t>
            </a:r>
          </a:p>
          <a:p>
            <a:pPr lvl="1">
              <a:lnSpc>
                <a:spcPct val="120000"/>
              </a:lnSpc>
              <a:spcAft>
                <a:spcPts val="600"/>
              </a:spcAft>
              <a:buSzPct val="150000"/>
              <a:buFont typeface="Arial" panose="020B0604020202020204" pitchFamily="34" charset="0"/>
              <a:buChar char="•"/>
              <a:tabLst>
                <a:tab pos="1947863" algn="l"/>
              </a:tabLst>
            </a:pPr>
            <a:r>
              <a:rPr lang="en-US"/>
              <a:t>Latest wage dynamics well explained by changes in inflation expectations and tightness (wage Phillips curve) </a:t>
            </a:r>
            <a:r>
              <a:rPr lang="en-US">
                <a:sym typeface="Wingdings" panose="05000000000000000000" pitchFamily="2" charset="2"/>
              </a:rPr>
              <a:t> important to manage expectations</a:t>
            </a:r>
            <a:r>
              <a:rPr lang="en-US"/>
              <a:t>.</a:t>
            </a:r>
          </a:p>
          <a:p>
            <a:pPr lvl="1">
              <a:lnSpc>
                <a:spcPct val="120000"/>
              </a:lnSpc>
              <a:spcAft>
                <a:spcPts val="600"/>
              </a:spcAft>
              <a:buSzPct val="150000"/>
              <a:buFont typeface="Arial" panose="020B0604020202020204" pitchFamily="34" charset="0"/>
              <a:buChar char="•"/>
              <a:tabLst>
                <a:tab pos="1947863" algn="l"/>
              </a:tabLst>
            </a:pPr>
            <a:r>
              <a:rPr lang="en-US"/>
              <a:t>Future wage and price developments depend on expectations formation and shocks.</a:t>
            </a:r>
          </a:p>
          <a:p>
            <a:pPr lvl="2">
              <a:lnSpc>
                <a:spcPct val="120000"/>
              </a:lnSpc>
              <a:spcAft>
                <a:spcPts val="600"/>
              </a:spcAft>
              <a:buClr>
                <a:schemeClr val="accent1"/>
              </a:buClr>
              <a:buSzPct val="100000"/>
              <a:buFont typeface="Courier New" panose="02070309020205020404" pitchFamily="49" charset="0"/>
              <a:buChar char="o"/>
              <a:tabLst>
                <a:tab pos="1947863" algn="l"/>
              </a:tabLst>
            </a:pPr>
            <a:r>
              <a:rPr lang="en-US" sz="1800"/>
              <a:t>Analysis suggests risk of wage-price spiral low since inflationary shocks do not originate in labor market.</a:t>
            </a:r>
          </a:p>
          <a:p>
            <a:pPr lvl="2">
              <a:lnSpc>
                <a:spcPct val="120000"/>
              </a:lnSpc>
              <a:spcAft>
                <a:spcPts val="600"/>
              </a:spcAft>
              <a:buClr>
                <a:schemeClr val="accent1"/>
              </a:buClr>
              <a:buSzPct val="100000"/>
              <a:buFont typeface="Courier New" panose="02070309020205020404" pitchFamily="49" charset="0"/>
              <a:buChar char="o"/>
              <a:tabLst>
                <a:tab pos="1947863" algn="l"/>
              </a:tabLst>
            </a:pPr>
            <a:r>
              <a:rPr lang="en-US" sz="1800"/>
              <a:t>If expectations more adaptive, stronger monetary tightening response required to avoid de-anchoring.</a:t>
            </a:r>
          </a:p>
          <a:p>
            <a:pPr lvl="1">
              <a:lnSpc>
                <a:spcPct val="120000"/>
              </a:lnSpc>
              <a:spcAft>
                <a:spcPts val="600"/>
              </a:spcAft>
              <a:buSzPct val="150000"/>
              <a:buFont typeface="Arial" panose="020B0604020202020204" pitchFamily="34" charset="0"/>
              <a:buChar char="•"/>
              <a:tabLst>
                <a:tab pos="1947863" algn="l"/>
              </a:tabLst>
            </a:pPr>
            <a:r>
              <a:rPr lang="en-US"/>
              <a:t>Narrow path for policymakers to manage inflation and expectations through tightening actions and communications without too much of an adverse effect on labor markets.</a:t>
            </a:r>
          </a:p>
        </p:txBody>
      </p:sp>
    </p:spTree>
    <p:extLst>
      <p:ext uri="{BB962C8B-B14F-4D97-AF65-F5344CB8AC3E}">
        <p14:creationId xmlns:p14="http://schemas.microsoft.com/office/powerpoint/2010/main" val="4163318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9688397-83DE-4B80-8ADC-70D52A4477F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5453" r="25453"/>
          <a:stretch>
            <a:fillRect/>
          </a:stretch>
        </p:blipFill>
        <p:spPr/>
      </p:pic>
      <p:sp>
        <p:nvSpPr>
          <p:cNvPr id="16" name="Text Placeholder 15">
            <a:extLst>
              <a:ext uri="{FF2B5EF4-FFF2-40B4-BE49-F238E27FC236}">
                <a16:creationId xmlns:a16="http://schemas.microsoft.com/office/drawing/2014/main" id="{B4958751-400C-0F44-BB35-6CE0FEAC0E77}"/>
              </a:ext>
            </a:extLst>
          </p:cNvPr>
          <p:cNvSpPr>
            <a:spLocks noGrp="1"/>
          </p:cNvSpPr>
          <p:nvPr>
            <p:ph type="body" sz="quarter" idx="12"/>
          </p:nvPr>
        </p:nvSpPr>
        <p:spPr/>
        <p:txBody>
          <a:bodyPr/>
          <a:lstStyle/>
          <a:p>
            <a:r>
              <a:rPr lang="en-US"/>
              <a:t>WORLD ECONOMIC OUTLOOK</a:t>
            </a:r>
          </a:p>
        </p:txBody>
      </p:sp>
      <p:sp>
        <p:nvSpPr>
          <p:cNvPr id="13" name="Title 1">
            <a:extLst>
              <a:ext uri="{FF2B5EF4-FFF2-40B4-BE49-F238E27FC236}">
                <a16:creationId xmlns:a16="http://schemas.microsoft.com/office/drawing/2014/main" id="{D55DA109-C441-49CA-A375-F0C2F801C53E}"/>
              </a:ext>
            </a:extLst>
          </p:cNvPr>
          <p:cNvSpPr>
            <a:spLocks noGrp="1"/>
          </p:cNvSpPr>
          <p:nvPr>
            <p:ph type="ctrTitle"/>
          </p:nvPr>
        </p:nvSpPr>
        <p:spPr>
          <a:xfrm>
            <a:off x="5741048" y="2351359"/>
            <a:ext cx="5515284" cy="1077641"/>
          </a:xfrm>
        </p:spPr>
        <p:txBody>
          <a:bodyPr>
            <a:noAutofit/>
          </a:bodyPr>
          <a:lstStyle/>
          <a:p>
            <a:pPr algn="ctr"/>
            <a:r>
              <a:rPr lang="en-US" sz="2800"/>
              <a:t>World Economic Outlook</a:t>
            </a:r>
            <a:br>
              <a:rPr lang="en-US" sz="2800"/>
            </a:br>
            <a:r>
              <a:rPr lang="en-US" sz="2800"/>
              <a:t>October 2022</a:t>
            </a:r>
          </a:p>
        </p:txBody>
      </p:sp>
      <p:sp>
        <p:nvSpPr>
          <p:cNvPr id="14" name="Subtitle 2">
            <a:extLst>
              <a:ext uri="{FF2B5EF4-FFF2-40B4-BE49-F238E27FC236}">
                <a16:creationId xmlns:a16="http://schemas.microsoft.com/office/drawing/2014/main" id="{FF6BD09B-A8DA-4CE9-A0A0-44E1D5D47F0F}"/>
              </a:ext>
            </a:extLst>
          </p:cNvPr>
          <p:cNvSpPr>
            <a:spLocks noGrp="1"/>
          </p:cNvSpPr>
          <p:nvPr>
            <p:ph type="subTitle" idx="1"/>
          </p:nvPr>
        </p:nvSpPr>
        <p:spPr>
          <a:xfrm>
            <a:off x="5741048" y="4085013"/>
            <a:ext cx="5515284" cy="465240"/>
          </a:xfrm>
        </p:spPr>
        <p:txBody>
          <a:bodyPr>
            <a:normAutofit/>
          </a:bodyPr>
          <a:lstStyle/>
          <a:p>
            <a:pPr algn="ctr"/>
            <a:r>
              <a:rPr lang="en-US">
                <a:latin typeface="HelveticaNeueLT Std Cn" panose="020B0506030502030204" pitchFamily="34" charset="0"/>
              </a:rPr>
              <a:t>Thank You!</a:t>
            </a:r>
          </a:p>
        </p:txBody>
      </p:sp>
    </p:spTree>
    <p:extLst>
      <p:ext uri="{BB962C8B-B14F-4D97-AF65-F5344CB8AC3E}">
        <p14:creationId xmlns:p14="http://schemas.microsoft.com/office/powerpoint/2010/main" val="3471790206"/>
      </p:ext>
    </p:extLst>
  </p:cSld>
  <p:clrMapOvr>
    <a:masterClrMapping/>
  </p:clrMapOvr>
  <p:transition>
    <p:fade/>
  </p:transition>
</p:sld>
</file>

<file path=ppt/theme/theme1.xml><?xml version="1.0" encoding="utf-8"?>
<a:theme xmlns:a="http://schemas.openxmlformats.org/drawingml/2006/main" name="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ES Basic Document" ma:contentTypeID="0x010100004051DBB1F74988811B5A3CCD41AD5E00B0718663D3B14466BB7828D11E87E1AE0029A0628F08722E488BE1EE0386290966" ma:contentTypeVersion="10" ma:contentTypeDescription="IMF Department Specific Content Type inherited from IMF Basic Document" ma:contentTypeScope="" ma:versionID="3d6f17259ad10ed3644f91677cc253ab">
  <xsd:schema xmlns:xsd="http://www.w3.org/2001/XMLSchema" xmlns:xs="http://www.w3.org/2001/XMLSchema" xmlns:p="http://schemas.microsoft.com/office/2006/metadata/properties" xmlns:ns2="12173b96-cad7-4fae-91ce-a856ec88bb1a" xmlns:ns3="d6d008b9-fdf9-40f8-8565-5e4272da4eed" targetNamespace="http://schemas.microsoft.com/office/2006/metadata/properties" ma:root="true" ma:fieldsID="3ce951fba8af8cbe3cc33ad5afd60e60" ns2:_="" ns3:_="">
    <xsd:import namespace="12173b96-cad7-4fae-91ce-a856ec88bb1a"/>
    <xsd:import namespace="d6d008b9-fdf9-40f8-8565-5e4272da4eed"/>
    <xsd:element name="properties">
      <xsd:complexType>
        <xsd:sequence>
          <xsd:element name="documentManagement">
            <xsd:complexType>
              <xsd:all>
                <xsd:element ref="ns2:TaxCatchAll" minOccurs="0"/>
                <xsd:element ref="ns2:TaxCatchAllLabel" minOccurs="0"/>
                <xsd:element ref="ns3:MMSDepartmentsTaxHTField1" minOccurs="0"/>
                <xsd:element ref="ns3:MMSAuthor" minOccurs="0"/>
                <xsd:element ref="ns3:MMSClassificationTaxHTField0" minOccurs="0"/>
                <xsd:element ref="ns3:MMSCountriesTaxHTField0" minOccurs="0"/>
                <xsd:element ref="ns3:MMSTopicsTaxHTField0" minOccurs="0"/>
                <xsd:element ref="ns3:MMSDocumentType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173b96-cad7-4fae-91ce-a856ec88bb1a"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de2e2945-9ca1-41ab-a4ab-7f88dfab2bf8}" ma:internalName="TaxCatchAll" ma:showField="CatchAllData" ma:web="d6d008b9-fdf9-40f8-8565-5e4272da4eed">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de2e2945-9ca1-41ab-a4ab-7f88dfab2bf8}" ma:internalName="TaxCatchAllLabel" ma:readOnly="true" ma:showField="CatchAllDataLabel" ma:web="d6d008b9-fdf9-40f8-8565-5e4272da4ee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6d008b9-fdf9-40f8-8565-5e4272da4eed" elementFormDefault="qualified">
    <xsd:import namespace="http://schemas.microsoft.com/office/2006/documentManagement/types"/>
    <xsd:import namespace="http://schemas.microsoft.com/office/infopath/2007/PartnerControls"/>
    <xsd:element name="MMSDepartmentsTaxHTField1" ma:index="10" ma:taxonomy="true" ma:internalName="MMSDepartmentsTaxHTField1" ma:taxonomyFieldName="MMSDepartments" ma:displayName="Dept/Div" ma:readOnly="false" ma:fieldId="{3a14c077-48e0-4b48-9c6c-1728a2cf4c3a}" ma:sspId="125ccb09-3e8b-484d-ac1f-f095216710a7" ma:termSetId="1444ddf8-bdfd-49a0-9253-4030224de983" ma:anchorId="00000000-0000-0000-0000-000000000000" ma:open="false" ma:isKeyword="false">
      <xsd:complexType>
        <xsd:sequence>
          <xsd:element ref="pc:Terms" minOccurs="0" maxOccurs="1"/>
        </xsd:sequence>
      </xsd:complexType>
    </xsd:element>
    <xsd:element name="MMSAuthor" ma:index="12" nillable="true" ma:displayName="Author" ma:internalName="MMSAuthor">
      <xsd:simpleType>
        <xsd:restriction base="dms:Text"/>
      </xsd:simpleType>
    </xsd:element>
    <xsd:element name="MMSClassificationTaxHTField0" ma:index="13" ma:taxonomy="true" ma:internalName="MMSClassificationTaxHTField0" ma:taxonomyFieldName="MMSClassification" ma:displayName="Classification" ma:readOnly="false" ma:default="1;#For Official Use Only|ceebc80d-5bab-57db-aa4c-a446741f09ad" ma:fieldId="{a5adf473-7b33-45f6-81bd-39a9bec8d228}" ma:sspId="125ccb09-3e8b-484d-ac1f-f095216710a7" ma:termSetId="27552853-c12f-5a25-87c9-9029b93e5610" ma:anchorId="00000000-0000-0000-0000-000000000000" ma:open="false" ma:isKeyword="false">
      <xsd:complexType>
        <xsd:sequence>
          <xsd:element ref="pc:Terms" minOccurs="0" maxOccurs="1"/>
        </xsd:sequence>
      </xsd:complexType>
    </xsd:element>
    <xsd:element name="MMSCountriesTaxHTField0" ma:index="15" nillable="true" ma:taxonomy="true" ma:internalName="MMSCountriesTaxHTField0" ma:taxonomyFieldName="MMSCountries" ma:displayName="Country" ma:fieldId="{06be8099-daa0-409f-96d5-64485632a426}" ma:taxonomyMulti="true" ma:sspId="125ccb09-3e8b-484d-ac1f-f095216710a7" ma:termSetId="2f36e0d4-7525-5e13-9045-8953e89b767e" ma:anchorId="00000000-0000-0000-0000-000000000000" ma:open="false" ma:isKeyword="false">
      <xsd:complexType>
        <xsd:sequence>
          <xsd:element ref="pc:Terms" minOccurs="0" maxOccurs="1"/>
        </xsd:sequence>
      </xsd:complexType>
    </xsd:element>
    <xsd:element name="MMSTopicsTaxHTField0" ma:index="17" nillable="true" ma:taxonomy="true" ma:internalName="MMSTopicsTaxHTField0" ma:taxonomyFieldName="MMSTopics" ma:displayName="Topic" ma:fieldId="{ec50dec6-1715-4267-8263-3237defd8797}" ma:taxonomyMulti="true" ma:sspId="125ccb09-3e8b-484d-ac1f-f095216710a7" ma:termSetId="0951a601-67c7-5766-9f3a-d9259e141b18" ma:anchorId="00000000-0000-0000-0000-000000000000" ma:open="false" ma:isKeyword="false">
      <xsd:complexType>
        <xsd:sequence>
          <xsd:element ref="pc:Terms" minOccurs="0" maxOccurs="1"/>
        </xsd:sequence>
      </xsd:complexType>
    </xsd:element>
    <xsd:element name="MMSDocumentTypesTaxHTField0" ma:index="19" nillable="true" ma:taxonomy="true" ma:internalName="MMSDocumentTypesTaxHTField0" ma:taxonomyFieldName="MMSDocumentTypes" ma:displayName="Document Type/Series" ma:fieldId="{2d37fbbe-312d-4bd9-9cc8-109d93185265}" ma:sspId="125ccb09-3e8b-484d-ac1f-f095216710a7" ma:termSetId="33892a56-65a9-5eaf-879e-697509130b4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25ccb09-3e8b-484d-ac1f-f095216710a7" ContentTypeId="0x010100004051DBB1F74988811B5A3CCD41AD5E"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MMSClassificationTaxHTField0 xmlns="d6d008b9-fdf9-40f8-8565-5e4272da4eed">
      <Terms xmlns="http://schemas.microsoft.com/office/infopath/2007/PartnerControls">
        <TermInfo xmlns="http://schemas.microsoft.com/office/infopath/2007/PartnerControls">
          <TermName xmlns="http://schemas.microsoft.com/office/infopath/2007/PartnerControls">For Official Use Only</TermName>
          <TermId xmlns="http://schemas.microsoft.com/office/infopath/2007/PartnerControls">ceebc80d-5bab-57db-aa4c-a446741f09ad</TermId>
        </TermInfo>
      </Terms>
    </MMSClassificationTaxHTField0>
    <MMSCountriesTaxHTField0 xmlns="d6d008b9-fdf9-40f8-8565-5e4272da4eed">
      <Terms xmlns="http://schemas.microsoft.com/office/infopath/2007/PartnerControls"/>
    </MMSCountriesTaxHTField0>
    <MMSTopicsTaxHTField0 xmlns="d6d008b9-fdf9-40f8-8565-5e4272da4eed">
      <Terms xmlns="http://schemas.microsoft.com/office/infopath/2007/PartnerControls"/>
    </MMSTopicsTaxHTField0>
    <MMSDepartmentsTaxHTField1 xmlns="d6d008b9-fdf9-40f8-8565-5e4272da4eed">
      <Terms xmlns="http://schemas.microsoft.com/office/infopath/2007/PartnerControls">
        <TermInfo xmlns="http://schemas.microsoft.com/office/infopath/2007/PartnerControls">
          <TermName xmlns="http://schemas.microsoft.com/office/infopath/2007/PartnerControls">RES</TermName>
          <TermId xmlns="http://schemas.microsoft.com/office/infopath/2007/PartnerControls">0896b93a-dc72-42d5-b84a-9d875b1c20e0</TermId>
        </TermInfo>
      </Terms>
    </MMSDepartmentsTaxHTField1>
    <TaxCatchAll xmlns="12173b96-cad7-4fae-91ce-a856ec88bb1a">
      <Value>17</Value>
      <Value>1</Value>
    </TaxCatchAll>
    <MMSDocumentTypesTaxHTField0 xmlns="d6d008b9-fdf9-40f8-8565-5e4272da4eed">
      <Terms xmlns="http://schemas.microsoft.com/office/infopath/2007/PartnerControls"/>
    </MMSDocumentTypesTaxHTField0>
    <MMSAuthor xmlns="d6d008b9-fdf9-40f8-8565-5e4272da4eed" xsi:nil="true"/>
  </documentManagement>
</p:properties>
</file>

<file path=customXml/itemProps1.xml><?xml version="1.0" encoding="utf-8"?>
<ds:datastoreItem xmlns:ds="http://schemas.openxmlformats.org/officeDocument/2006/customXml" ds:itemID="{1E4389A0-9A36-4EEF-A8D2-682F869AEC0D}"/>
</file>

<file path=customXml/itemProps2.xml><?xml version="1.0" encoding="utf-8"?>
<ds:datastoreItem xmlns:ds="http://schemas.openxmlformats.org/officeDocument/2006/customXml" ds:itemID="{13D98DD7-6B3E-4C9D-A797-62EFECA4D7D2}"/>
</file>

<file path=customXml/itemProps3.xml><?xml version="1.0" encoding="utf-8"?>
<ds:datastoreItem xmlns:ds="http://schemas.openxmlformats.org/officeDocument/2006/customXml" ds:itemID="{46669D6D-FB0D-4EC8-881E-1D7103549BF5}"/>
</file>

<file path=customXml/itemProps4.xml><?xml version="1.0" encoding="utf-8"?>
<ds:datastoreItem xmlns:ds="http://schemas.openxmlformats.org/officeDocument/2006/customXml" ds:itemID="{AD856436-161A-48D1-82B2-8334A23886E8}"/>
</file>

<file path=docProps/app.xml><?xml version="1.0" encoding="utf-8"?>
<Properties xmlns="http://schemas.openxmlformats.org/officeDocument/2006/extended-properties" xmlns:vt="http://schemas.openxmlformats.org/officeDocument/2006/docPropsVTypes">
  <Template>IMF_GenericExternalPowerPoint</Template>
  <TotalTime>2</TotalTime>
  <Words>800</Words>
  <Application>Microsoft Office PowerPoint</Application>
  <PresentationFormat>Widescreen</PresentationFormat>
  <Paragraphs>72</Paragraphs>
  <Slides>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.HelveticaNeueDeskInterface-Regular</vt:lpstr>
      <vt:lpstr>Arial</vt:lpstr>
      <vt:lpstr>Arial Black</vt:lpstr>
      <vt:lpstr>Arial Narrow</vt:lpstr>
      <vt:lpstr>ArialMT</vt:lpstr>
      <vt:lpstr>Calibri</vt:lpstr>
      <vt:lpstr>Courier New</vt:lpstr>
      <vt:lpstr>HelveticaNeueLT Std Cn</vt:lpstr>
      <vt:lpstr>LucidaGrande</vt:lpstr>
      <vt:lpstr>Wingdings</vt:lpstr>
      <vt:lpstr>Custom Design</vt:lpstr>
      <vt:lpstr>Wage Dynamics Post-COVID-19 and Wage-Price Spiral Risks</vt:lpstr>
      <vt:lpstr>Key questions</vt:lpstr>
      <vt:lpstr>Current circumstances have occurred before but no evidence of wage-price spirals afterwards.</vt:lpstr>
      <vt:lpstr>COVID crisis and recovery were unique, but wage Phillips curve seems to be coming back. </vt:lpstr>
      <vt:lpstr>More adaptive expectations prolong high inflation and call for more front-loaded and stronger monetary tightening.</vt:lpstr>
      <vt:lpstr>Key conclusions and findings</vt:lpstr>
      <vt:lpstr>World Economic Outlook October 2022</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
  <cp:lastModifiedBy>Shafique, Muhammad Ahsan</cp:lastModifiedBy>
  <cp:revision>2</cp:revision>
  <cp:lastPrinted>2020-01-16T19:02:19Z</cp:lastPrinted>
  <dcterms:created xsi:type="dcterms:W3CDTF">2018-03-12T18:37:20Z</dcterms:created>
  <dcterms:modified xsi:type="dcterms:W3CDTF">2022-10-17T19:10:46Z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0c07ed86-5dc5-4593-ad03-a8684b843815_Method">
    <vt:lpwstr>Standard</vt:lpwstr>
  </property>
  <property fmtid="{D5CDD505-2E9C-101B-9397-08002B2CF9AE}" pid="4" name="MSIP_Label_0c07ed86-5dc5-4593-ad03-a8684b843815_Enabled">
    <vt:lpwstr>true</vt:lpwstr>
  </property>
  <property fmtid="{D5CDD505-2E9C-101B-9397-08002B2CF9AE}" pid="5" name="MSIP_Label_0c07ed86-5dc5-4593-ad03-a8684b843815_ContentBits">
    <vt:lpwstr>0</vt:lpwstr>
  </property>
  <property fmtid="{D5CDD505-2E9C-101B-9397-08002B2CF9AE}" pid="6" name="MSIP_Label_0c07ed86-5dc5-4593-ad03-a8684b843815_SetDate">
    <vt:lpwstr>2022-06-29T18:04:40Z</vt:lpwstr>
  </property>
  <property fmtid="{D5CDD505-2E9C-101B-9397-08002B2CF9AE}" pid="7" name="MSIP_Label_0c07ed86-5dc5-4593-ad03-a8684b843815_Name">
    <vt:lpwstr>0c07ed86-5dc5-4593-ad03-a8684b843815</vt:lpwstr>
  </property>
  <property fmtid="{D5CDD505-2E9C-101B-9397-08002B2CF9AE}" pid="8" name="MSIP_Label_0c07ed86-5dc5-4593-ad03-a8684b843815_SiteId">
    <vt:lpwstr>8085fa43-302e-45bd-b171-a6648c3b6be7</vt:lpwstr>
  </property>
  <property fmtid="{D5CDD505-2E9C-101B-9397-08002B2CF9AE}" pid="9" name="MSIP_Label_0c07ed86-5dc5-4593-ad03-a8684b843815_ActionId">
    <vt:lpwstr>28baf9d4-4ce9-4842-acaf-9e944431642c</vt:lpwstr>
  </property>
  <property fmtid="{D5CDD505-2E9C-101B-9397-08002B2CF9AE}" pid="10" name="eDOCS AutoSave">
    <vt:lpwstr/>
  </property>
  <property fmtid="{D5CDD505-2E9C-101B-9397-08002B2CF9AE}" pid="11" name="ContentTypeId">
    <vt:lpwstr>0x010100004051DBB1F74988811B5A3CCD41AD5E00B0718663D3B14466BB7828D11E87E1AE0029A0628F08722E488BE1EE0386290966</vt:lpwstr>
  </property>
  <property fmtid="{D5CDD505-2E9C-101B-9397-08002B2CF9AE}" pid="12" name="MMSClassification">
    <vt:lpwstr>1;#For Official Use Only|ceebc80d-5bab-57db-aa4c-a446741f09ad</vt:lpwstr>
  </property>
  <property fmtid="{D5CDD505-2E9C-101B-9397-08002B2CF9AE}" pid="13" name="MMSTopics">
    <vt:lpwstr/>
  </property>
  <property fmtid="{D5CDD505-2E9C-101B-9397-08002B2CF9AE}" pid="14" name="MMSDepartments">
    <vt:lpwstr>17;#RES|0896b93a-dc72-42d5-b84a-9d875b1c20e0</vt:lpwstr>
  </property>
  <property fmtid="{D5CDD505-2E9C-101B-9397-08002B2CF9AE}" pid="15" name="MMSDocumentTypes">
    <vt:lpwstr/>
  </property>
  <property fmtid="{D5CDD505-2E9C-101B-9397-08002B2CF9AE}" pid="16" name="MMSCountries">
    <vt:lpwstr/>
  </property>
</Properties>
</file>