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66" r:id="rId4"/>
    <p:sldMasterId id="2147483981" r:id="rId5"/>
    <p:sldMasterId id="2147483955" r:id="rId6"/>
  </p:sldMasterIdLst>
  <p:notesMasterIdLst>
    <p:notesMasterId r:id="rId13"/>
  </p:notesMasterIdLst>
  <p:sldIdLst>
    <p:sldId id="261" r:id="rId7"/>
    <p:sldId id="569" r:id="rId8"/>
    <p:sldId id="570" r:id="rId9"/>
    <p:sldId id="574" r:id="rId10"/>
    <p:sldId id="575" r:id="rId11"/>
    <p:sldId id="30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DM Sans" panose="020B0604020202020204" charset="0"/>
      <p:regular r:id="rId18"/>
      <p:bold r:id="rId19"/>
      <p:italic r:id="rId20"/>
      <p:boldItalic r:id="rId21"/>
    </p:embeddedFont>
    <p:embeddedFont>
      <p:font typeface="Microsoft Sans Serif" panose="020B0604020202020204" pitchFamily="34" charset="0"/>
      <p:regular r:id="rId22"/>
    </p:embeddedFont>
    <p:embeddedFont>
      <p:font typeface="Poppins" panose="00000500000000000000" pitchFamily="2" charset="0"/>
      <p:regular r:id="rId23"/>
      <p:bold r:id="rId24"/>
      <p:italic r:id="rId25"/>
      <p:boldItalic r:id="rId26"/>
    </p:embeddedFont>
    <p:embeddedFont>
      <p:font typeface="Raleway" pitchFamily="2" charset="0"/>
      <p:regular r:id="rId27"/>
      <p:bold r:id="rId28"/>
      <p:italic r:id="rId29"/>
      <p:boldItalic r:id="rId30"/>
    </p:embeddedFont>
    <p:embeddedFont>
      <p:font typeface="Sella Medium" panose="02000503040000020004" pitchFamily="50" charset="0"/>
      <p:regular r:id="rId31"/>
      <p:italic r:id="rId32"/>
    </p:embeddedFont>
    <p:embeddedFont>
      <p:font typeface="Sella Regular" panose="02000503040000020004" pitchFamily="50" charset="0"/>
      <p:regular r:id="rId33"/>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2DFF20-91EC-D665-6FC0-23799376E340}" name="Longo Chiara" initials="CL" userId="S::chiara.longo@sella.it::7cd27cba-01b3-4f8f-930d-8a7ee4e4538c" providerId="AD"/>
  <p188:author id="{4EE54432-61D1-56C1-CC25-9B69FFD8791D}" name="Santavicca Gianluca" initials="GS" userId="S::gianluca.santavicca@sella.it::93ddcea4-81cb-4ae7-810e-ac6ecb5909e3" providerId="AD"/>
  <p188:author id="{4AC97DE7-5031-A4BC-428F-13289EB80946}" name="Padula Alberto" initials="PA" userId="S::alberto.padula@sella.it::04c3867e-9b33-4941-a574-fe044da26f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9B4"/>
    <a:srgbClr val="00823B"/>
    <a:srgbClr val="23345D"/>
    <a:srgbClr val="DFF1CB"/>
    <a:srgbClr val="4E88E9"/>
    <a:srgbClr val="4EA7CD"/>
    <a:srgbClr val="FCFDFE"/>
    <a:srgbClr val="8252C4"/>
    <a:srgbClr val="D4EBF9"/>
    <a:srgbClr val="94CD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varScale="1">
        <p:scale>
          <a:sx n="107" d="100"/>
          <a:sy n="107" d="100"/>
        </p:scale>
        <p:origin x="7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1DD40-A851-F340-BBDC-020D22A839F4}" type="datetimeFigureOut">
              <a:rPr lang="it-IT" smtClean="0"/>
              <a:t>31/10/2025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ED2EC-7364-A549-A851-AD2151D5CEAA}" type="slidenum">
              <a:rPr lang="it-IT" smtClean="0"/>
              <a:t>‹#›</a:t>
            </a:fld>
            <a:endParaRPr lang="it-IT"/>
          </a:p>
        </p:txBody>
      </p:sp>
    </p:spTree>
    <p:extLst>
      <p:ext uri="{BB962C8B-B14F-4D97-AF65-F5344CB8AC3E}">
        <p14:creationId xmlns:p14="http://schemas.microsoft.com/office/powerpoint/2010/main" val="49463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49ED2EC-7364-A549-A851-AD2151D5CEAA}" type="slidenum">
              <a:rPr lang="it-IT" smtClean="0"/>
              <a:t>2</a:t>
            </a:fld>
            <a:endParaRPr lang="it-IT"/>
          </a:p>
        </p:txBody>
      </p:sp>
    </p:spTree>
    <p:extLst>
      <p:ext uri="{BB962C8B-B14F-4D97-AF65-F5344CB8AC3E}">
        <p14:creationId xmlns:p14="http://schemas.microsoft.com/office/powerpoint/2010/main" val="422275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49ED2EC-7364-A549-A851-AD2151D5CEAA}" type="slidenum">
              <a:rPr lang="it-IT" smtClean="0"/>
              <a:t>3</a:t>
            </a:fld>
            <a:endParaRPr lang="it-IT"/>
          </a:p>
        </p:txBody>
      </p:sp>
    </p:spTree>
    <p:extLst>
      <p:ext uri="{BB962C8B-B14F-4D97-AF65-F5344CB8AC3E}">
        <p14:creationId xmlns:p14="http://schemas.microsoft.com/office/powerpoint/2010/main" val="316823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resentazione">
    <p:bg>
      <p:bgPr>
        <a:solidFill>
          <a:schemeClr val="tx2"/>
        </a:solidFill>
        <a:effectLst/>
      </p:bgPr>
    </p:bg>
    <p:spTree>
      <p:nvGrpSpPr>
        <p:cNvPr id="1" name=""/>
        <p:cNvGrpSpPr/>
        <p:nvPr/>
      </p:nvGrpSpPr>
      <p:grpSpPr>
        <a:xfrm>
          <a:off x="0" y="0"/>
          <a:ext cx="0" cy="0"/>
          <a:chOff x="0" y="0"/>
          <a:chExt cx="0" cy="0"/>
        </a:xfrm>
      </p:grpSpPr>
      <p:pic>
        <p:nvPicPr>
          <p:cNvPr id="5" name="Immagine 4" descr="Immagine che contiene oggetto, pettine&#10;&#10;&#10;&#10;Descrizione generata automaticamente">
            <a:extLst>
              <a:ext uri="{FF2B5EF4-FFF2-40B4-BE49-F238E27FC236}">
                <a16:creationId xmlns:a16="http://schemas.microsoft.com/office/drawing/2014/main" id="{5D2862C9-66A9-814D-B114-72D532D2801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38774319-A9C1-9D45-8C42-6DB288A803DE}"/>
              </a:ext>
            </a:extLst>
          </p:cNvPr>
          <p:cNvSpPr>
            <a:spLocks noGrp="1"/>
          </p:cNvSpPr>
          <p:nvPr>
            <p:ph type="ctrTitle" hasCustomPrompt="1"/>
          </p:nvPr>
        </p:nvSpPr>
        <p:spPr>
          <a:xfrm>
            <a:off x="751444" y="1642532"/>
            <a:ext cx="6995556" cy="2595619"/>
          </a:xfrm>
          <a:prstGeom prst="rect">
            <a:avLst/>
          </a:prstGeom>
        </p:spPr>
        <p:txBody>
          <a:bodyPr anchor="b" anchorCtr="0">
            <a:normAutofit/>
          </a:bodyPr>
          <a:lstStyle>
            <a:lvl1pPr algn="l">
              <a:lnSpc>
                <a:spcPts val="6500"/>
              </a:lnSpc>
              <a:defRPr sz="66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Titolo Presentazione</a:t>
            </a:r>
          </a:p>
        </p:txBody>
      </p:sp>
      <p:sp>
        <p:nvSpPr>
          <p:cNvPr id="7" name="Segnaposto testo 3">
            <a:extLst>
              <a:ext uri="{FF2B5EF4-FFF2-40B4-BE49-F238E27FC236}">
                <a16:creationId xmlns:a16="http://schemas.microsoft.com/office/drawing/2014/main" id="{5700410D-1E44-4645-9A39-5484229C8C88}"/>
              </a:ext>
            </a:extLst>
          </p:cNvPr>
          <p:cNvSpPr>
            <a:spLocks noGrp="1"/>
          </p:cNvSpPr>
          <p:nvPr>
            <p:ph type="body" sz="quarter" idx="10"/>
          </p:nvPr>
        </p:nvSpPr>
        <p:spPr>
          <a:xfrm>
            <a:off x="751444" y="973667"/>
            <a:ext cx="6995556" cy="506490"/>
          </a:xfrm>
        </p:spPr>
        <p:txBody>
          <a:bodyPr anchor="b" anchorCtr="0"/>
          <a:lstStyle>
            <a:lvl1pPr algn="l">
              <a:defRPr sz="16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1600">
                <a:solidFill>
                  <a:schemeClr val="bg1"/>
                </a:solidFill>
              </a:defRPr>
            </a:lvl2pPr>
            <a:lvl3pPr algn="l">
              <a:defRPr sz="1600">
                <a:solidFill>
                  <a:schemeClr val="bg1"/>
                </a:solidFill>
              </a:defRPr>
            </a:lvl3pPr>
            <a:lvl4pPr marL="0" indent="0" algn="l">
              <a:buNone/>
              <a:defRPr sz="1600">
                <a:solidFill>
                  <a:schemeClr val="bg1"/>
                </a:solidFill>
              </a:defRPr>
            </a:lvl4pPr>
            <a:lvl5pPr marL="0" indent="0" algn="l">
              <a:buClr>
                <a:schemeClr val="bg1"/>
              </a:buClr>
              <a:buNone/>
              <a:defRPr sz="1600">
                <a:solidFill>
                  <a:schemeClr val="bg1"/>
                </a:solidFill>
              </a:defRPr>
            </a:lvl5pPr>
            <a:lvl6pPr algn="l">
              <a:defRPr sz="1600" b="0">
                <a:solidFill>
                  <a:schemeClr val="bg1"/>
                </a:solidFill>
              </a:defRPr>
            </a:lvl6pPr>
            <a:lvl7pPr marL="0" indent="0" algn="l">
              <a:defRPr sz="1600">
                <a:solidFill>
                  <a:schemeClr val="bg1"/>
                </a:solidFill>
              </a:defRPr>
            </a:lvl7pPr>
            <a:lvl8pPr marL="0" indent="0" algn="l">
              <a:buClr>
                <a:schemeClr val="bg1"/>
              </a:buClr>
              <a:buNone/>
              <a:defRPr sz="1600">
                <a:solidFill>
                  <a:schemeClr val="bg1"/>
                </a:solidFill>
              </a:defRPr>
            </a:lvl8pPr>
            <a:lvl9pPr algn="l">
              <a:defRPr sz="1600">
                <a:solidFill>
                  <a:schemeClr val="bg1"/>
                </a:solidFill>
              </a:defRPr>
            </a:lvl9pPr>
          </a:lstStyle>
          <a:p>
            <a:pPr lvl="0"/>
            <a:r>
              <a:rPr lang="it-IT"/>
              <a:t>Fare clic per modificare gli stili del testo dello schema</a:t>
            </a:r>
          </a:p>
        </p:txBody>
      </p:sp>
      <p:sp>
        <p:nvSpPr>
          <p:cNvPr id="8" name="Segnaposto testo 3">
            <a:extLst>
              <a:ext uri="{FF2B5EF4-FFF2-40B4-BE49-F238E27FC236}">
                <a16:creationId xmlns:a16="http://schemas.microsoft.com/office/drawing/2014/main" id="{3E9F8569-52C1-514B-9618-173BE13EE9B5}"/>
              </a:ext>
            </a:extLst>
          </p:cNvPr>
          <p:cNvSpPr>
            <a:spLocks noGrp="1"/>
          </p:cNvSpPr>
          <p:nvPr>
            <p:ph type="body" sz="quarter" idx="11"/>
          </p:nvPr>
        </p:nvSpPr>
        <p:spPr>
          <a:xfrm>
            <a:off x="751444" y="4428822"/>
            <a:ext cx="6995556" cy="506490"/>
          </a:xfrm>
        </p:spPr>
        <p:txBody>
          <a:bodyPr anchor="t" anchorCtr="0"/>
          <a:lstStyle>
            <a:lvl1pPr algn="l">
              <a:defRPr sz="200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2000" b="0">
                <a:solidFill>
                  <a:schemeClr val="bg1"/>
                </a:solidFill>
              </a:defRPr>
            </a:lvl2pPr>
            <a:lvl3pPr algn="l">
              <a:defRPr sz="2000" b="0">
                <a:solidFill>
                  <a:schemeClr val="bg1"/>
                </a:solidFill>
              </a:defRPr>
            </a:lvl3pPr>
            <a:lvl4pPr marL="0" indent="0" algn="l">
              <a:buNone/>
              <a:defRPr sz="2000">
                <a:solidFill>
                  <a:schemeClr val="bg1"/>
                </a:solidFill>
              </a:defRPr>
            </a:lvl4pPr>
            <a:lvl5pPr marL="0" indent="0" algn="l">
              <a:buClr>
                <a:schemeClr val="bg1"/>
              </a:buClr>
              <a:buNone/>
              <a:defRPr sz="2000">
                <a:solidFill>
                  <a:schemeClr val="bg1"/>
                </a:solidFill>
              </a:defRPr>
            </a:lvl5pPr>
            <a:lvl6pPr algn="l">
              <a:defRPr sz="2000" b="0">
                <a:solidFill>
                  <a:schemeClr val="bg1"/>
                </a:solidFill>
              </a:defRPr>
            </a:lvl6pPr>
            <a:lvl7pPr marL="0" indent="0" algn="l">
              <a:buNone/>
              <a:defRPr sz="2000">
                <a:solidFill>
                  <a:schemeClr val="bg1"/>
                </a:solidFill>
              </a:defRPr>
            </a:lvl7pPr>
            <a:lvl8pPr marL="0" indent="0" algn="l">
              <a:buClr>
                <a:schemeClr val="bg1"/>
              </a:buClr>
              <a:buNone/>
              <a:defRPr sz="2000">
                <a:solidFill>
                  <a:schemeClr val="bg1"/>
                </a:solidFill>
              </a:defRPr>
            </a:lvl8pPr>
            <a:lvl9pPr algn="l">
              <a:defRPr sz="2000">
                <a:solidFill>
                  <a:schemeClr val="bg1"/>
                </a:solidFill>
              </a:defRPr>
            </a:lvl9pPr>
          </a:lstStyle>
          <a:p>
            <a:pPr lvl="0"/>
            <a:r>
              <a:rPr lang="it-IT"/>
              <a:t>Fare clic per modificare gli stili del testo dello schema</a:t>
            </a:r>
          </a:p>
        </p:txBody>
      </p:sp>
      <p:sp>
        <p:nvSpPr>
          <p:cNvPr id="3" name="CasellaDiTesto 2">
            <a:extLst>
              <a:ext uri="{FF2B5EF4-FFF2-40B4-BE49-F238E27FC236}">
                <a16:creationId xmlns:a16="http://schemas.microsoft.com/office/drawing/2014/main" id="{377B198F-4AEF-1A44-83BA-A14FA515CC8B}"/>
              </a:ext>
            </a:extLst>
          </p:cNvPr>
          <p:cNvSpPr txBox="1"/>
          <p:nvPr/>
        </p:nvSpPr>
        <p:spPr>
          <a:xfrm>
            <a:off x="8682273" y="1104523"/>
            <a:ext cx="0" cy="0"/>
          </a:xfrm>
          <a:prstGeom prst="rect">
            <a:avLst/>
          </a:prstGeom>
          <a:noFill/>
        </p:spPr>
        <p:txBody>
          <a:bodyPr wrap="none" lIns="0" tIns="0" rIns="0" bIns="0" rtlCol="0">
            <a:noAutofit/>
          </a:bodyPr>
          <a:lstStyle/>
          <a:p>
            <a:pPr algn="l"/>
            <a:endParaRPr lang="it-IT" sz="1200"/>
          </a:p>
        </p:txBody>
      </p:sp>
      <p:pic>
        <p:nvPicPr>
          <p:cNvPr id="9" name="Immagine 8" descr="Immagine che contiene testo&#10;&#10;&#10;&#10;Descrizione generata automaticamente">
            <a:extLst>
              <a:ext uri="{FF2B5EF4-FFF2-40B4-BE49-F238E27FC236}">
                <a16:creationId xmlns:a16="http://schemas.microsoft.com/office/drawing/2014/main" id="{6999AC9E-840C-D64C-B8F8-6D7C0A09389C}"/>
              </a:ext>
            </a:extLst>
          </p:cNvPr>
          <p:cNvPicPr>
            <a:picLocks noChangeAspect="1"/>
          </p:cNvPicPr>
          <p:nvPr userDrawn="1"/>
        </p:nvPicPr>
        <p:blipFill>
          <a:blip r:embed="rId3"/>
          <a:stretch>
            <a:fillRect/>
          </a:stretch>
        </p:blipFill>
        <p:spPr>
          <a:xfrm>
            <a:off x="751444" y="5524582"/>
            <a:ext cx="1002541" cy="577789"/>
          </a:xfrm>
          <a:prstGeom prst="rect">
            <a:avLst/>
          </a:prstGeom>
        </p:spPr>
      </p:pic>
    </p:spTree>
    <p:extLst>
      <p:ext uri="{BB962C8B-B14F-4D97-AF65-F5344CB8AC3E}">
        <p14:creationId xmlns:p14="http://schemas.microsoft.com/office/powerpoint/2010/main" val="256263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Doppia Colonn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49" cy="1024644"/>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4625622" cy="3299707"/>
          </a:xfrm>
        </p:spPr>
        <p:txBody>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B5E5292-2915-6F4F-BD1A-41026E999813}"/>
              </a:ext>
            </a:extLst>
          </p:cNvPr>
          <p:cNvSpPr>
            <a:spLocks noGrp="1"/>
          </p:cNvSpPr>
          <p:nvPr>
            <p:ph sz="half" idx="2"/>
          </p:nvPr>
        </p:nvSpPr>
        <p:spPr>
          <a:xfrm>
            <a:off x="5568245" y="2427111"/>
            <a:ext cx="4625622" cy="3299707"/>
          </a:xfrm>
        </p:spPr>
        <p:txBody>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 name="Segnaposto testo 3">
            <a:extLst>
              <a:ext uri="{FF2B5EF4-FFF2-40B4-BE49-F238E27FC236}">
                <a16:creationId xmlns:a16="http://schemas.microsoft.com/office/drawing/2014/main" id="{6808AE09-CC53-3E41-A16B-36822A2C9553}"/>
              </a:ext>
            </a:extLst>
          </p:cNvPr>
          <p:cNvSpPr>
            <a:spLocks noGrp="1"/>
          </p:cNvSpPr>
          <p:nvPr>
            <p:ph type="body" sz="quarter" idx="10"/>
          </p:nvPr>
        </p:nvSpPr>
        <p:spPr>
          <a:xfrm>
            <a:off x="751444" y="568953"/>
            <a:ext cx="8263083" cy="506490"/>
          </a:xfrm>
        </p:spPr>
        <p:txBody>
          <a:bodyPr anchor="b" anchorCtr="0"/>
          <a:lstStyle>
            <a:lvl1pPr algn="l">
              <a:lnSpc>
                <a:spcPct val="120000"/>
              </a:lnSpc>
              <a:defRPr sz="1600" b="1">
                <a:solidFill>
                  <a:schemeClr val="tx1"/>
                </a:solidFill>
              </a:defRPr>
            </a:lvl1pPr>
            <a:lvl2pPr algn="l">
              <a:defRPr sz="1600">
                <a:solidFill>
                  <a:schemeClr val="tx1"/>
                </a:solidFill>
              </a:defRPr>
            </a:lvl2pPr>
            <a:lvl3pPr algn="l">
              <a:defRPr sz="160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1">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b="1">
                <a:solidFill>
                  <a:schemeClr val="tx1"/>
                </a:solidFill>
              </a:defRPr>
            </a:lvl9pPr>
          </a:lstStyle>
          <a:p>
            <a:pPr lvl="0"/>
            <a:r>
              <a:rPr lang="it-IT"/>
              <a:t>Fare clic per modificare gli stili del testo dello schema</a:t>
            </a:r>
          </a:p>
        </p:txBody>
      </p:sp>
      <p:sp>
        <p:nvSpPr>
          <p:cNvPr id="10" name="Segnaposto piè di pagina 5">
            <a:extLst>
              <a:ext uri="{FF2B5EF4-FFF2-40B4-BE49-F238E27FC236}">
                <a16:creationId xmlns:a16="http://schemas.microsoft.com/office/drawing/2014/main" id="{508371D6-EC36-40C8-9C59-78C0DE35D344}"/>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4" name="Segnaposto numero diapositiva 6">
            <a:extLst>
              <a:ext uri="{FF2B5EF4-FFF2-40B4-BE49-F238E27FC236}">
                <a16:creationId xmlns:a16="http://schemas.microsoft.com/office/drawing/2014/main" id="{CD5F74F1-741B-48BA-95C4-6912E8CFA555}"/>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5" name="Immagine 7">
            <a:extLst>
              <a:ext uri="{FF2B5EF4-FFF2-40B4-BE49-F238E27FC236}">
                <a16:creationId xmlns:a16="http://schemas.microsoft.com/office/drawing/2014/main" id="{EA37922A-68BC-45AD-865D-9B9AA80ABE3C}"/>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420347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11A2B90E-64C3-4746-963D-0F2B67C47D90}"/>
              </a:ext>
            </a:extLst>
          </p:cNvPr>
          <p:cNvSpPr>
            <a:spLocks noGrp="1"/>
          </p:cNvSpPr>
          <p:nvPr>
            <p:ph type="title"/>
          </p:nvPr>
        </p:nvSpPr>
        <p:spPr>
          <a:xfrm>
            <a:off x="740155" y="692150"/>
            <a:ext cx="8298649" cy="987249"/>
          </a:xfrm>
          <a:prstGeom prst="rect">
            <a:avLst/>
          </a:prstGeom>
        </p:spPr>
        <p:txBody>
          <a:bodyPr anchor="t">
            <a:noAutofit/>
          </a:bodyPr>
          <a:lstStyle>
            <a:lvl1pPr>
              <a:defRPr sz="3600" b="1">
                <a:solidFill>
                  <a:schemeClr val="tx2"/>
                </a:solidFill>
              </a:defRPr>
            </a:lvl1pPr>
          </a:lstStyle>
          <a:p>
            <a:r>
              <a:rPr lang="it-IT"/>
              <a:t>Fare clic per modificare lo stile del titolo dello schema</a:t>
            </a:r>
          </a:p>
        </p:txBody>
      </p:sp>
      <p:sp>
        <p:nvSpPr>
          <p:cNvPr id="8" name="Segnaposto piè di pagina 5">
            <a:extLst>
              <a:ext uri="{FF2B5EF4-FFF2-40B4-BE49-F238E27FC236}">
                <a16:creationId xmlns:a16="http://schemas.microsoft.com/office/drawing/2014/main" id="{F2F2A479-6700-40DF-8BAE-61C23F200EA9}"/>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1" name="Segnaposto numero diapositiva 6">
            <a:extLst>
              <a:ext uri="{FF2B5EF4-FFF2-40B4-BE49-F238E27FC236}">
                <a16:creationId xmlns:a16="http://schemas.microsoft.com/office/drawing/2014/main" id="{5692CEB5-38DE-41D5-8351-21C829EA2B58}"/>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2" name="Immagine 7">
            <a:extLst>
              <a:ext uri="{FF2B5EF4-FFF2-40B4-BE49-F238E27FC236}">
                <a16:creationId xmlns:a16="http://schemas.microsoft.com/office/drawing/2014/main" id="{E9376851-F202-491B-99A6-3D9F8CF64D08}"/>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146511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6" name="Segnaposto piè di pagina 5">
            <a:extLst>
              <a:ext uri="{FF2B5EF4-FFF2-40B4-BE49-F238E27FC236}">
                <a16:creationId xmlns:a16="http://schemas.microsoft.com/office/drawing/2014/main" id="{6C6F8AD7-57DD-45E1-A50F-7CB48A913329}"/>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9" name="Segnaposto numero diapositiva 6">
            <a:extLst>
              <a:ext uri="{FF2B5EF4-FFF2-40B4-BE49-F238E27FC236}">
                <a16:creationId xmlns:a16="http://schemas.microsoft.com/office/drawing/2014/main" id="{A9C1CBD0-6B7B-4809-BF5E-B2F0DB84CA1A}"/>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0" name="Immagine 7">
            <a:extLst>
              <a:ext uri="{FF2B5EF4-FFF2-40B4-BE49-F238E27FC236}">
                <a16:creationId xmlns:a16="http://schemas.microsoft.com/office/drawing/2014/main" id="{94049EF3-A596-4917-9683-07993D95BB82}"/>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77920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con Didascalia">
    <p:bg>
      <p:bgPr>
        <a:solidFill>
          <a:schemeClr val="tx2"/>
        </a:solidFill>
        <a:effectLst/>
      </p:bgPr>
    </p:bg>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9AF8AD17-5B84-F64D-A01A-F60B16627004}"/>
              </a:ext>
            </a:extLst>
          </p:cNvPr>
          <p:cNvSpPr>
            <a:spLocks noGrp="1"/>
          </p:cNvSpPr>
          <p:nvPr>
            <p:ph type="pic" sz="quarter" idx="13" hasCustomPrompt="1"/>
          </p:nvPr>
        </p:nvSpPr>
        <p:spPr>
          <a:xfrm>
            <a:off x="3962400" y="0"/>
            <a:ext cx="8229600" cy="6858000"/>
          </a:xfrm>
          <a:solidFill>
            <a:schemeClr val="tx2"/>
          </a:solidFill>
        </p:spPr>
        <p:txBody>
          <a:bodyPr anchor="ctr"/>
          <a:lstStyle>
            <a:lvl1pPr algn="ctr">
              <a:defRPr>
                <a:solidFill>
                  <a:schemeClr val="bg1"/>
                </a:solidFill>
              </a:defRPr>
            </a:lvl1pPr>
          </a:lstStyle>
          <a:p>
            <a:r>
              <a:rPr lang="it-IT"/>
              <a:t>Inserisci qua la tua immagine</a:t>
            </a:r>
          </a:p>
        </p:txBody>
      </p:sp>
      <p:sp>
        <p:nvSpPr>
          <p:cNvPr id="5" name="Rettangolo 4">
            <a:extLst>
              <a:ext uri="{FF2B5EF4-FFF2-40B4-BE49-F238E27FC236}">
                <a16:creationId xmlns:a16="http://schemas.microsoft.com/office/drawing/2014/main" id="{B0D3203E-FD18-9640-B396-96D72EF9BA06}"/>
              </a:ext>
            </a:extLst>
          </p:cNvPr>
          <p:cNvSpPr/>
          <p:nvPr userDrawn="1"/>
        </p:nvSpPr>
        <p:spPr>
          <a:xfrm>
            <a:off x="0" y="0"/>
            <a:ext cx="39624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5">
            <a:extLst>
              <a:ext uri="{FF2B5EF4-FFF2-40B4-BE49-F238E27FC236}">
                <a16:creationId xmlns:a16="http://schemas.microsoft.com/office/drawing/2014/main" id="{A3B4FAAB-2F51-D940-91AD-BF7CB32B647C}"/>
              </a:ext>
            </a:extLst>
          </p:cNvPr>
          <p:cNvSpPr>
            <a:spLocks noGrp="1"/>
          </p:cNvSpPr>
          <p:nvPr>
            <p:ph type="ftr" sz="quarter" idx="11"/>
          </p:nvPr>
        </p:nvSpPr>
        <p:spPr>
          <a:xfrm>
            <a:off x="1227667" y="6368591"/>
            <a:ext cx="8966199" cy="365125"/>
          </a:xfrm>
        </p:spPr>
        <p:txBody>
          <a:bodyPr/>
          <a:lstStyle>
            <a:lvl1pPr>
              <a:defRPr>
                <a:solidFill>
                  <a:schemeClr val="bg2">
                    <a:lumMod val="90000"/>
                  </a:schemeClr>
                </a:solidFill>
                <a:latin typeface="Sella Medium" panose="02000503040000020004" pitchFamily="2" charset="0"/>
              </a:defRPr>
            </a:lvl1pPr>
          </a:lstStyle>
          <a:p>
            <a:r>
              <a:rPr lang="it-IT"/>
              <a:t>Sella, Innovativi per tradizione</a:t>
            </a:r>
          </a:p>
        </p:txBody>
      </p:sp>
      <p:sp>
        <p:nvSpPr>
          <p:cNvPr id="8" name="Segnaposto numero diapositiva 6">
            <a:extLst>
              <a:ext uri="{FF2B5EF4-FFF2-40B4-BE49-F238E27FC236}">
                <a16:creationId xmlns:a16="http://schemas.microsoft.com/office/drawing/2014/main" id="{619162CF-2A40-A247-A762-B3A6CDDD8105}"/>
              </a:ext>
            </a:extLst>
          </p:cNvPr>
          <p:cNvSpPr>
            <a:spLocks noGrp="1"/>
          </p:cNvSpPr>
          <p:nvPr>
            <p:ph type="sldNum" sz="quarter" idx="12"/>
          </p:nvPr>
        </p:nvSpPr>
        <p:spPr>
          <a:xfrm>
            <a:off x="733778" y="6368591"/>
            <a:ext cx="403578" cy="365125"/>
          </a:xfrm>
        </p:spPr>
        <p:txBody>
          <a:bodyPr/>
          <a:lstStyle>
            <a:lvl1pPr>
              <a:defRPr>
                <a:solidFill>
                  <a:schemeClr val="bg2">
                    <a:lumMod val="90000"/>
                  </a:schemeClr>
                </a:solidFill>
                <a:latin typeface="Sella Medium" panose="02000503040000020004" pitchFamily="2" charset="0"/>
              </a:defRPr>
            </a:lvl1pPr>
          </a:lstStyle>
          <a:p>
            <a:fld id="{EDAA79C4-06C3-BD44-B9A6-7F4B8B549F79}" type="slidenum">
              <a:rPr lang="it-IT" smtClean="0"/>
              <a:pPr/>
              <a:t>‹#›</a:t>
            </a:fld>
            <a:endParaRPr lang="it-IT"/>
          </a:p>
        </p:txBody>
      </p:sp>
      <p:sp>
        <p:nvSpPr>
          <p:cNvPr id="12" name="Segnaposto contenuto 2">
            <a:extLst>
              <a:ext uri="{FF2B5EF4-FFF2-40B4-BE49-F238E27FC236}">
                <a16:creationId xmlns:a16="http://schemas.microsoft.com/office/drawing/2014/main" id="{6234D851-E782-E645-AC68-D22059B1F5FD}"/>
              </a:ext>
            </a:extLst>
          </p:cNvPr>
          <p:cNvSpPr>
            <a:spLocks noGrp="1"/>
          </p:cNvSpPr>
          <p:nvPr>
            <p:ph sz="half" idx="1"/>
          </p:nvPr>
        </p:nvSpPr>
        <p:spPr>
          <a:xfrm>
            <a:off x="733778" y="736653"/>
            <a:ext cx="2942110" cy="5051499"/>
          </a:xfrm>
        </p:spPr>
        <p:txBody>
          <a:bodyPr/>
          <a:lstStyle>
            <a:lvl1pPr>
              <a:lnSpc>
                <a:spcPct val="120000"/>
              </a:lnSpc>
              <a:defRPr sz="1600">
                <a:solidFill>
                  <a:schemeClr val="bg2"/>
                </a:solidFill>
              </a:defRPr>
            </a:lvl1pPr>
            <a:lvl2pPr>
              <a:lnSpc>
                <a:spcPct val="120000"/>
              </a:lnSpc>
              <a:defRPr sz="1600">
                <a:solidFill>
                  <a:schemeClr val="accent3">
                    <a:lumMod val="40000"/>
                    <a:lumOff val="60000"/>
                  </a:schemeClr>
                </a:solidFill>
              </a:defRPr>
            </a:lvl2pPr>
            <a:lvl3pPr>
              <a:lnSpc>
                <a:spcPct val="120000"/>
              </a:lnSpc>
              <a:spcAft>
                <a:spcPts val="1200"/>
              </a:spcAft>
              <a:defRPr sz="1600">
                <a:solidFill>
                  <a:schemeClr val="bg1"/>
                </a:solidFill>
              </a:defRPr>
            </a:lvl3pPr>
            <a:lvl4pPr>
              <a:lnSpc>
                <a:spcPct val="120000"/>
              </a:lnSpc>
              <a:buClr>
                <a:schemeClr val="bg2"/>
              </a:buClr>
              <a:defRPr sz="1600">
                <a:solidFill>
                  <a:schemeClr val="bg2"/>
                </a:solidFill>
              </a:defRPr>
            </a:lvl4pPr>
            <a:lvl5pPr>
              <a:lnSpc>
                <a:spcPct val="120000"/>
              </a:lnSpc>
              <a:buClr>
                <a:schemeClr val="bg2"/>
              </a:buClr>
              <a:defRPr sz="1600">
                <a:solidFill>
                  <a:schemeClr val="bg2"/>
                </a:solidFill>
              </a:defRPr>
            </a:lvl5pPr>
            <a:lvl6pPr>
              <a:lnSpc>
                <a:spcPct val="120000"/>
              </a:lnSpc>
              <a:defRPr sz="1600">
                <a:solidFill>
                  <a:schemeClr val="bg1"/>
                </a:solidFill>
              </a:defRPr>
            </a:lvl6pPr>
            <a:lvl7pPr>
              <a:lnSpc>
                <a:spcPct val="120000"/>
              </a:lnSpc>
              <a:buClr>
                <a:schemeClr val="bg2"/>
              </a:buClr>
              <a:defRPr sz="1600">
                <a:solidFill>
                  <a:schemeClr val="bg2"/>
                </a:solidFill>
              </a:defRPr>
            </a:lvl7pPr>
            <a:lvl8pPr>
              <a:lnSpc>
                <a:spcPct val="120000"/>
              </a:lnSpc>
              <a:buClr>
                <a:schemeClr val="bg2"/>
              </a:buClr>
              <a:defRPr sz="1600">
                <a:solidFill>
                  <a:schemeClr val="bg2"/>
                </a:solidFill>
              </a:defRPr>
            </a:lvl8pPr>
            <a:lvl9pPr>
              <a:lnSpc>
                <a:spcPct val="120000"/>
              </a:lnSpc>
              <a:defRPr sz="1600">
                <a:solidFill>
                  <a:schemeClr val="bg2">
                    <a:lumMod val="75000"/>
                  </a:schemeClr>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9" name="Immagine 8" descr="Immagine che contiene testo&#10;&#10;&#10;&#10;Descrizione generata automaticamente">
            <a:extLst>
              <a:ext uri="{FF2B5EF4-FFF2-40B4-BE49-F238E27FC236}">
                <a16:creationId xmlns:a16="http://schemas.microsoft.com/office/drawing/2014/main" id="{44798974-93F4-DC45-9E4E-44683764AB78}"/>
              </a:ext>
            </a:extLst>
          </p:cNvPr>
          <p:cNvPicPr>
            <a:picLocks noChangeAspect="1"/>
          </p:cNvPicPr>
          <p:nvPr userDrawn="1"/>
        </p:nvPicPr>
        <p:blipFill>
          <a:blip r:embed="rId2"/>
          <a:stretch>
            <a:fillRect/>
          </a:stretch>
        </p:blipFill>
        <p:spPr>
          <a:xfrm>
            <a:off x="10193866" y="6091299"/>
            <a:ext cx="878400" cy="506243"/>
          </a:xfrm>
          <a:prstGeom prst="rect">
            <a:avLst/>
          </a:prstGeom>
        </p:spPr>
      </p:pic>
    </p:spTree>
    <p:extLst>
      <p:ext uri="{BB962C8B-B14F-4D97-AF65-F5344CB8AC3E}">
        <p14:creationId xmlns:p14="http://schemas.microsoft.com/office/powerpoint/2010/main" val="386969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iusura">
    <p:bg>
      <p:bgPr>
        <a:solidFill>
          <a:schemeClr val="tx2"/>
        </a:solidFill>
        <a:effectLst/>
      </p:bgPr>
    </p:bg>
    <p:spTree>
      <p:nvGrpSpPr>
        <p:cNvPr id="1" name=""/>
        <p:cNvGrpSpPr/>
        <p:nvPr/>
      </p:nvGrpSpPr>
      <p:grpSpPr>
        <a:xfrm>
          <a:off x="0" y="0"/>
          <a:ext cx="0" cy="0"/>
          <a:chOff x="0" y="0"/>
          <a:chExt cx="0" cy="0"/>
        </a:xfrm>
      </p:grpSpPr>
      <p:pic>
        <p:nvPicPr>
          <p:cNvPr id="3" name="Immagine 2" descr="Immagine che contiene oggetto, pettine&#10;&#10;&#10;&#10;Descrizione generata automaticamente">
            <a:extLst>
              <a:ext uri="{FF2B5EF4-FFF2-40B4-BE49-F238E27FC236}">
                <a16:creationId xmlns:a16="http://schemas.microsoft.com/office/drawing/2014/main" id="{C0E98C66-813A-8344-B494-546FF7587D13}"/>
              </a:ext>
            </a:extLst>
          </p:cNvPr>
          <p:cNvPicPr>
            <a:picLocks noChangeAspect="1"/>
          </p:cNvPicPr>
          <p:nvPr/>
        </p:nvPicPr>
        <p:blipFill rotWithShape="1">
          <a:blip r:embed="rId2"/>
          <a:srcRect r="9399"/>
          <a:stretch/>
        </p:blipFill>
        <p:spPr>
          <a:xfrm>
            <a:off x="1145822" y="0"/>
            <a:ext cx="11046178" cy="6858000"/>
          </a:xfrm>
          <a:prstGeom prst="rect">
            <a:avLst/>
          </a:prstGeom>
        </p:spPr>
      </p:pic>
      <p:sp>
        <p:nvSpPr>
          <p:cNvPr id="8" name="CasellaDiTesto 7">
            <a:extLst>
              <a:ext uri="{FF2B5EF4-FFF2-40B4-BE49-F238E27FC236}">
                <a16:creationId xmlns:a16="http://schemas.microsoft.com/office/drawing/2014/main" id="{299FCB02-79D3-F049-A07F-3A50B1F6043A}"/>
              </a:ext>
            </a:extLst>
          </p:cNvPr>
          <p:cNvSpPr txBox="1"/>
          <p:nvPr/>
        </p:nvSpPr>
        <p:spPr>
          <a:xfrm>
            <a:off x="4817171" y="5973429"/>
            <a:ext cx="2291644" cy="184666"/>
          </a:xfrm>
          <a:prstGeom prst="rect">
            <a:avLst/>
          </a:prstGeom>
          <a:noFill/>
        </p:spPr>
        <p:txBody>
          <a:bodyPr wrap="square" lIns="0" tIns="0" rIns="0" bIns="0" rtlCol="0">
            <a:spAutoFit/>
          </a:bodyPr>
          <a:lstStyle/>
          <a:p>
            <a:pPr algn="ctr"/>
            <a:r>
              <a:rPr lang="it-IT" sz="1200" b="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sella.it</a:t>
            </a:r>
            <a:endParaRPr lang="it-IT" sz="1200" b="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descr="Immagine che contiene testo&#10;&#10;&#10;&#10;Descrizione generata automaticamente">
            <a:extLst>
              <a:ext uri="{FF2B5EF4-FFF2-40B4-BE49-F238E27FC236}">
                <a16:creationId xmlns:a16="http://schemas.microsoft.com/office/drawing/2014/main" id="{64469C61-3F78-E24B-AC3B-39F81DAF8A4D}"/>
              </a:ext>
            </a:extLst>
          </p:cNvPr>
          <p:cNvPicPr>
            <a:picLocks noChangeAspect="1"/>
          </p:cNvPicPr>
          <p:nvPr userDrawn="1"/>
        </p:nvPicPr>
        <p:blipFill>
          <a:blip r:embed="rId3"/>
          <a:stretch>
            <a:fillRect/>
          </a:stretch>
        </p:blipFill>
        <p:spPr>
          <a:xfrm>
            <a:off x="4836146" y="2726575"/>
            <a:ext cx="2437316" cy="1404684"/>
          </a:xfrm>
          <a:prstGeom prst="rect">
            <a:avLst/>
          </a:prstGeom>
        </p:spPr>
      </p:pic>
    </p:spTree>
    <p:extLst>
      <p:ext uri="{BB962C8B-B14F-4D97-AF65-F5344CB8AC3E}">
        <p14:creationId xmlns:p14="http://schemas.microsoft.com/office/powerpoint/2010/main" val="400422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Presentazione">
    <p:bg>
      <p:bgPr>
        <a:solidFill>
          <a:schemeClr val="tx2"/>
        </a:solidFill>
        <a:effectLst/>
      </p:bgPr>
    </p:bg>
    <p:spTree>
      <p:nvGrpSpPr>
        <p:cNvPr id="1" name=""/>
        <p:cNvGrpSpPr/>
        <p:nvPr/>
      </p:nvGrpSpPr>
      <p:grpSpPr>
        <a:xfrm>
          <a:off x="0" y="0"/>
          <a:ext cx="0" cy="0"/>
          <a:chOff x="0" y="0"/>
          <a:chExt cx="0" cy="0"/>
        </a:xfrm>
      </p:grpSpPr>
      <p:pic>
        <p:nvPicPr>
          <p:cNvPr id="5" name="Immagine 4" descr="Immagine che contiene oggetto, pettine&#10;&#10;&#10;&#10;Descrizione generata automaticamente">
            <a:extLst>
              <a:ext uri="{FF2B5EF4-FFF2-40B4-BE49-F238E27FC236}">
                <a16:creationId xmlns:a16="http://schemas.microsoft.com/office/drawing/2014/main" id="{5D2862C9-66A9-814D-B114-72D532D2801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38774319-A9C1-9D45-8C42-6DB288A803DE}"/>
              </a:ext>
            </a:extLst>
          </p:cNvPr>
          <p:cNvSpPr>
            <a:spLocks noGrp="1"/>
          </p:cNvSpPr>
          <p:nvPr>
            <p:ph type="ctrTitle" hasCustomPrompt="1"/>
          </p:nvPr>
        </p:nvSpPr>
        <p:spPr>
          <a:xfrm>
            <a:off x="751444" y="1642532"/>
            <a:ext cx="6995556" cy="2595619"/>
          </a:xfrm>
          <a:prstGeom prst="rect">
            <a:avLst/>
          </a:prstGeom>
        </p:spPr>
        <p:txBody>
          <a:bodyPr anchor="b" anchorCtr="0">
            <a:normAutofit/>
          </a:bodyPr>
          <a:lstStyle>
            <a:lvl1pPr algn="l">
              <a:lnSpc>
                <a:spcPts val="6500"/>
              </a:lnSpc>
              <a:defRPr sz="66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Titolo Presentazione</a:t>
            </a:r>
          </a:p>
        </p:txBody>
      </p:sp>
      <p:sp>
        <p:nvSpPr>
          <p:cNvPr id="7" name="Segnaposto testo 3">
            <a:extLst>
              <a:ext uri="{FF2B5EF4-FFF2-40B4-BE49-F238E27FC236}">
                <a16:creationId xmlns:a16="http://schemas.microsoft.com/office/drawing/2014/main" id="{5700410D-1E44-4645-9A39-5484229C8C88}"/>
              </a:ext>
            </a:extLst>
          </p:cNvPr>
          <p:cNvSpPr>
            <a:spLocks noGrp="1"/>
          </p:cNvSpPr>
          <p:nvPr>
            <p:ph type="body" sz="quarter" idx="10"/>
          </p:nvPr>
        </p:nvSpPr>
        <p:spPr>
          <a:xfrm>
            <a:off x="751444" y="973667"/>
            <a:ext cx="6995556" cy="506490"/>
          </a:xfrm>
        </p:spPr>
        <p:txBody>
          <a:bodyPr anchor="b" anchorCtr="0"/>
          <a:lstStyle>
            <a:lvl1pPr algn="l">
              <a:defRPr sz="160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1600">
                <a:solidFill>
                  <a:schemeClr val="bg1"/>
                </a:solidFill>
              </a:defRPr>
            </a:lvl2pPr>
            <a:lvl3pPr algn="l">
              <a:defRPr sz="1600">
                <a:solidFill>
                  <a:schemeClr val="bg1"/>
                </a:solidFill>
              </a:defRPr>
            </a:lvl3pPr>
            <a:lvl4pPr marL="0" indent="0" algn="l">
              <a:buNone/>
              <a:defRPr sz="1600">
                <a:solidFill>
                  <a:schemeClr val="bg1"/>
                </a:solidFill>
              </a:defRPr>
            </a:lvl4pPr>
            <a:lvl5pPr marL="0" indent="0" algn="l">
              <a:buClr>
                <a:schemeClr val="bg1"/>
              </a:buClr>
              <a:buNone/>
              <a:defRPr sz="1600">
                <a:solidFill>
                  <a:schemeClr val="bg1"/>
                </a:solidFill>
              </a:defRPr>
            </a:lvl5pPr>
            <a:lvl6pPr algn="l">
              <a:defRPr sz="1600" b="0">
                <a:solidFill>
                  <a:schemeClr val="bg1"/>
                </a:solidFill>
              </a:defRPr>
            </a:lvl6pPr>
            <a:lvl7pPr marL="0" indent="0" algn="l">
              <a:defRPr sz="1600">
                <a:solidFill>
                  <a:schemeClr val="bg1"/>
                </a:solidFill>
              </a:defRPr>
            </a:lvl7pPr>
            <a:lvl8pPr marL="0" indent="0" algn="l">
              <a:buClr>
                <a:schemeClr val="bg1"/>
              </a:buClr>
              <a:buNone/>
              <a:defRPr sz="1600">
                <a:solidFill>
                  <a:schemeClr val="bg1"/>
                </a:solidFill>
              </a:defRPr>
            </a:lvl8pPr>
            <a:lvl9pPr algn="l">
              <a:defRPr sz="1600">
                <a:solidFill>
                  <a:schemeClr val="bg1"/>
                </a:solidFill>
              </a:defRPr>
            </a:lvl9pPr>
          </a:lstStyle>
          <a:p>
            <a:pPr lvl="0"/>
            <a:r>
              <a:rPr lang="it-IT"/>
              <a:t>Fare clic per modificare gli stili del testo dello schema</a:t>
            </a:r>
          </a:p>
        </p:txBody>
      </p:sp>
      <p:sp>
        <p:nvSpPr>
          <p:cNvPr id="8" name="Segnaposto testo 3">
            <a:extLst>
              <a:ext uri="{FF2B5EF4-FFF2-40B4-BE49-F238E27FC236}">
                <a16:creationId xmlns:a16="http://schemas.microsoft.com/office/drawing/2014/main" id="{3E9F8569-52C1-514B-9618-173BE13EE9B5}"/>
              </a:ext>
            </a:extLst>
          </p:cNvPr>
          <p:cNvSpPr>
            <a:spLocks noGrp="1"/>
          </p:cNvSpPr>
          <p:nvPr>
            <p:ph type="body" sz="quarter" idx="11"/>
          </p:nvPr>
        </p:nvSpPr>
        <p:spPr>
          <a:xfrm>
            <a:off x="751444" y="4428822"/>
            <a:ext cx="6995556" cy="506490"/>
          </a:xfrm>
        </p:spPr>
        <p:txBody>
          <a:bodyPr anchor="t" anchorCtr="0"/>
          <a:lstStyle>
            <a:lvl1pPr algn="l">
              <a:defRPr sz="200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2000" b="0">
                <a:solidFill>
                  <a:schemeClr val="bg1"/>
                </a:solidFill>
              </a:defRPr>
            </a:lvl2pPr>
            <a:lvl3pPr algn="l">
              <a:defRPr sz="2000" b="0">
                <a:solidFill>
                  <a:schemeClr val="bg1"/>
                </a:solidFill>
              </a:defRPr>
            </a:lvl3pPr>
            <a:lvl4pPr marL="0" indent="0" algn="l">
              <a:buNone/>
              <a:defRPr sz="2000">
                <a:solidFill>
                  <a:schemeClr val="bg1"/>
                </a:solidFill>
              </a:defRPr>
            </a:lvl4pPr>
            <a:lvl5pPr marL="0" indent="0" algn="l">
              <a:buClr>
                <a:schemeClr val="bg1"/>
              </a:buClr>
              <a:buNone/>
              <a:defRPr sz="2000">
                <a:solidFill>
                  <a:schemeClr val="bg1"/>
                </a:solidFill>
              </a:defRPr>
            </a:lvl5pPr>
            <a:lvl6pPr algn="l">
              <a:defRPr sz="2000" b="0">
                <a:solidFill>
                  <a:schemeClr val="bg1"/>
                </a:solidFill>
              </a:defRPr>
            </a:lvl6pPr>
            <a:lvl7pPr marL="0" indent="0" algn="l">
              <a:buNone/>
              <a:defRPr sz="2000">
                <a:solidFill>
                  <a:schemeClr val="bg1"/>
                </a:solidFill>
              </a:defRPr>
            </a:lvl7pPr>
            <a:lvl8pPr marL="0" indent="0" algn="l">
              <a:buClr>
                <a:schemeClr val="bg1"/>
              </a:buClr>
              <a:buNone/>
              <a:defRPr sz="2000">
                <a:solidFill>
                  <a:schemeClr val="bg1"/>
                </a:solidFill>
              </a:defRPr>
            </a:lvl8pPr>
            <a:lvl9pPr algn="l">
              <a:defRPr sz="2000">
                <a:solidFill>
                  <a:schemeClr val="bg1"/>
                </a:solidFill>
              </a:defRPr>
            </a:lvl9pPr>
          </a:lstStyle>
          <a:p>
            <a:pPr lvl="0"/>
            <a:r>
              <a:rPr lang="it-IT"/>
              <a:t>Fare clic per modificare gli stili del testo dello schema</a:t>
            </a:r>
          </a:p>
        </p:txBody>
      </p:sp>
      <p:sp>
        <p:nvSpPr>
          <p:cNvPr id="3" name="CasellaDiTesto 2">
            <a:extLst>
              <a:ext uri="{FF2B5EF4-FFF2-40B4-BE49-F238E27FC236}">
                <a16:creationId xmlns:a16="http://schemas.microsoft.com/office/drawing/2014/main" id="{377B198F-4AEF-1A44-83BA-A14FA515CC8B}"/>
              </a:ext>
            </a:extLst>
          </p:cNvPr>
          <p:cNvSpPr txBox="1"/>
          <p:nvPr/>
        </p:nvSpPr>
        <p:spPr>
          <a:xfrm>
            <a:off x="8682273" y="1104523"/>
            <a:ext cx="0" cy="0"/>
          </a:xfrm>
          <a:prstGeom prst="rect">
            <a:avLst/>
          </a:prstGeom>
          <a:noFill/>
        </p:spPr>
        <p:txBody>
          <a:bodyPr wrap="none" lIns="0" tIns="0" rIns="0" bIns="0" rtlCol="0">
            <a:noAutofit/>
          </a:bodyPr>
          <a:lstStyle/>
          <a:p>
            <a:pPr algn="l"/>
            <a:endParaRPr lang="it-IT" sz="1200"/>
          </a:p>
        </p:txBody>
      </p:sp>
      <p:pic>
        <p:nvPicPr>
          <p:cNvPr id="9" name="Immagine 8" descr="Immagine che contiene testo&#10;&#10;&#10;&#10;Descrizione generata automaticamente">
            <a:extLst>
              <a:ext uri="{FF2B5EF4-FFF2-40B4-BE49-F238E27FC236}">
                <a16:creationId xmlns:a16="http://schemas.microsoft.com/office/drawing/2014/main" id="{6999AC9E-840C-D64C-B8F8-6D7C0A09389C}"/>
              </a:ext>
            </a:extLst>
          </p:cNvPr>
          <p:cNvPicPr>
            <a:picLocks noChangeAspect="1"/>
          </p:cNvPicPr>
          <p:nvPr userDrawn="1"/>
        </p:nvPicPr>
        <p:blipFill>
          <a:blip r:embed="rId3"/>
          <a:stretch>
            <a:fillRect/>
          </a:stretch>
        </p:blipFill>
        <p:spPr>
          <a:xfrm>
            <a:off x="751444" y="5524582"/>
            <a:ext cx="1002541" cy="577789"/>
          </a:xfrm>
          <a:prstGeom prst="rect">
            <a:avLst/>
          </a:prstGeom>
        </p:spPr>
      </p:pic>
    </p:spTree>
    <p:extLst>
      <p:ext uri="{BB962C8B-B14F-4D97-AF65-F5344CB8AC3E}">
        <p14:creationId xmlns:p14="http://schemas.microsoft.com/office/powerpoint/2010/main" val="802998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Capitolo Azzurra">
    <p:bg>
      <p:bgPr>
        <a:solidFill>
          <a:schemeClr val="accent3"/>
        </a:solidFill>
        <a:effectLst/>
      </p:bgPr>
    </p:bg>
    <p:spTree>
      <p:nvGrpSpPr>
        <p:cNvPr id="1" name=""/>
        <p:cNvGrpSpPr/>
        <p:nvPr/>
      </p:nvGrpSpPr>
      <p:grpSpPr>
        <a:xfrm>
          <a:off x="0" y="0"/>
          <a:ext cx="0" cy="0"/>
          <a:chOff x="0" y="0"/>
          <a:chExt cx="0" cy="0"/>
        </a:xfrm>
      </p:grpSpPr>
      <p:pic>
        <p:nvPicPr>
          <p:cNvPr id="4" name="Immagine 3" descr="Immagine che contiene oggetto&#10;&#10;&#10;&#10;Descrizione generata automaticamente">
            <a:extLst>
              <a:ext uri="{FF2B5EF4-FFF2-40B4-BE49-F238E27FC236}">
                <a16:creationId xmlns:a16="http://schemas.microsoft.com/office/drawing/2014/main" id="{01DB3EAC-8E1F-5645-A42C-B99841D30D92}"/>
              </a:ext>
            </a:extLst>
          </p:cNvPr>
          <p:cNvPicPr>
            <a:picLocks noChangeAspect="1"/>
          </p:cNvPicPr>
          <p:nvPr userDrawn="1"/>
        </p:nvPicPr>
        <p:blipFill>
          <a:blip r:embed="rId2">
            <a:alphaModFix amt="50000"/>
          </a:blip>
          <a:stretch>
            <a:fillRect/>
          </a:stretch>
        </p:blipFill>
        <p:spPr>
          <a:xfrm>
            <a:off x="0" y="0"/>
            <a:ext cx="12192000" cy="6858000"/>
          </a:xfrm>
          <a:prstGeom prst="rect">
            <a:avLst/>
          </a:prstGeom>
        </p:spPr>
      </p:pic>
      <p:pic>
        <p:nvPicPr>
          <p:cNvPr id="6" name="Immagine 8" descr="Immagine che contiene testo&#10;&#10;&#10;&#10;Descrizione generata automaticamente">
            <a:extLst>
              <a:ext uri="{FF2B5EF4-FFF2-40B4-BE49-F238E27FC236}">
                <a16:creationId xmlns:a16="http://schemas.microsoft.com/office/drawing/2014/main" id="{AE8CB04A-0665-4C4A-9EA3-10922965881D}"/>
              </a:ext>
            </a:extLst>
          </p:cNvPr>
          <p:cNvPicPr>
            <a:picLocks noChangeAspect="1"/>
          </p:cNvPicPr>
          <p:nvPr userDrawn="1"/>
        </p:nvPicPr>
        <p:blipFill>
          <a:blip r:embed="rId3"/>
          <a:stretch>
            <a:fillRect/>
          </a:stretch>
        </p:blipFill>
        <p:spPr>
          <a:xfrm>
            <a:off x="751444" y="5524582"/>
            <a:ext cx="1002541" cy="577789"/>
          </a:xfrm>
          <a:prstGeom prst="rect">
            <a:avLst/>
          </a:prstGeom>
        </p:spPr>
      </p:pic>
      <p:sp>
        <p:nvSpPr>
          <p:cNvPr id="7" name="Titolo 1">
            <a:extLst>
              <a:ext uri="{FF2B5EF4-FFF2-40B4-BE49-F238E27FC236}">
                <a16:creationId xmlns:a16="http://schemas.microsoft.com/office/drawing/2014/main" id="{2EB1C3A6-BF46-4CC4-8DB9-D1B2CF26BA20}"/>
              </a:ext>
            </a:extLst>
          </p:cNvPr>
          <p:cNvSpPr>
            <a:spLocks noGrp="1"/>
          </p:cNvSpPr>
          <p:nvPr>
            <p:ph type="title" hasCustomPrompt="1"/>
          </p:nvPr>
        </p:nvSpPr>
        <p:spPr>
          <a:xfrm>
            <a:off x="763384" y="2662359"/>
            <a:ext cx="10515600" cy="1638340"/>
          </a:xfrm>
          <a:prstGeom prst="rect">
            <a:avLst/>
          </a:prstGeom>
        </p:spPr>
        <p:txBody>
          <a:bodyPr anchor="ctr"/>
          <a:lstStyle>
            <a:lvl1pPr algn="l">
              <a:defRPr sz="40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a:t>
            </a:r>
            <a:br>
              <a:rPr lang="it-IT"/>
            </a:br>
            <a:r>
              <a:rPr lang="it-IT"/>
              <a:t>del titolo dello schema</a:t>
            </a:r>
          </a:p>
        </p:txBody>
      </p:sp>
      <p:sp>
        <p:nvSpPr>
          <p:cNvPr id="8" name="Segnaposto testo 3">
            <a:extLst>
              <a:ext uri="{FF2B5EF4-FFF2-40B4-BE49-F238E27FC236}">
                <a16:creationId xmlns:a16="http://schemas.microsoft.com/office/drawing/2014/main" id="{EB0A0077-177D-44CE-A5E9-D96355A65AF9}"/>
              </a:ext>
            </a:extLst>
          </p:cNvPr>
          <p:cNvSpPr>
            <a:spLocks noGrp="1"/>
          </p:cNvSpPr>
          <p:nvPr>
            <p:ph type="body" sz="quarter" idx="11"/>
          </p:nvPr>
        </p:nvSpPr>
        <p:spPr>
          <a:xfrm>
            <a:off x="763384" y="4539830"/>
            <a:ext cx="10515600" cy="506490"/>
          </a:xfrm>
        </p:spPr>
        <p:txBody>
          <a:bodyPr anchor="t" anchorCtr="0"/>
          <a:lstStyle>
            <a:lvl1pPr algn="l">
              <a:defRPr sz="1600">
                <a:solidFill>
                  <a:schemeClr val="bg1"/>
                </a:solidFill>
                <a:latin typeface="Sella Regular" panose="02000503040000020004" pitchFamily="2" charset="0"/>
              </a:defRPr>
            </a:lvl1pPr>
            <a:lvl2pPr algn="ctr">
              <a:defRPr sz="1600" b="0">
                <a:solidFill>
                  <a:schemeClr val="bg1"/>
                </a:solidFill>
              </a:defRPr>
            </a:lvl2pPr>
            <a:lvl3pPr algn="ctr">
              <a:defRPr sz="1600" b="0">
                <a:solidFill>
                  <a:schemeClr val="bg1"/>
                </a:solidFill>
              </a:defRPr>
            </a:lvl3pPr>
            <a:lvl4pPr marL="0" indent="0" algn="ctr">
              <a:buNone/>
              <a:defRPr sz="1600">
                <a:solidFill>
                  <a:schemeClr val="bg1"/>
                </a:solidFill>
              </a:defRPr>
            </a:lvl4pPr>
            <a:lvl5pPr marL="0" indent="0" algn="ctr">
              <a:buClr>
                <a:schemeClr val="bg1"/>
              </a:buClr>
              <a:buNone/>
              <a:defRPr sz="1600">
                <a:solidFill>
                  <a:schemeClr val="bg1"/>
                </a:solidFill>
              </a:defRPr>
            </a:lvl5pPr>
            <a:lvl6pPr algn="ctr">
              <a:defRPr sz="1600" b="0">
                <a:solidFill>
                  <a:schemeClr val="bg1"/>
                </a:solidFill>
              </a:defRPr>
            </a:lvl6pPr>
            <a:lvl7pPr marL="0" indent="0" algn="ctr">
              <a:buNone/>
              <a:defRPr sz="1600">
                <a:solidFill>
                  <a:schemeClr val="bg1"/>
                </a:solidFill>
              </a:defRPr>
            </a:lvl7pPr>
            <a:lvl8pPr marL="0" indent="0" algn="ctr">
              <a:buClr>
                <a:schemeClr val="bg1"/>
              </a:buClr>
              <a:buNone/>
              <a:defRPr sz="1600">
                <a:solidFill>
                  <a:schemeClr val="bg1"/>
                </a:solidFill>
              </a:defRPr>
            </a:lvl8pPr>
            <a:lvl9pPr algn="ctr">
              <a:defRPr sz="1600">
                <a:solidFill>
                  <a:schemeClr val="bg1"/>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96487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Capitolo Blu">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51D4A91-8C85-462A-BB8E-880983760C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Immagine 7">
            <a:extLst>
              <a:ext uri="{FF2B5EF4-FFF2-40B4-BE49-F238E27FC236}">
                <a16:creationId xmlns:a16="http://schemas.microsoft.com/office/drawing/2014/main" id="{DF298BE3-8518-4616-9282-E4A260189D99}"/>
              </a:ext>
            </a:extLst>
          </p:cNvPr>
          <p:cNvPicPr>
            <a:picLocks noChangeAspect="1"/>
          </p:cNvPicPr>
          <p:nvPr userDrawn="1"/>
        </p:nvPicPr>
        <p:blipFill>
          <a:blip r:embed="rId3"/>
          <a:stretch>
            <a:fillRect/>
          </a:stretch>
        </p:blipFill>
        <p:spPr>
          <a:xfrm>
            <a:off x="763384" y="5541903"/>
            <a:ext cx="990601" cy="570907"/>
          </a:xfrm>
          <a:prstGeom prst="rect">
            <a:avLst/>
          </a:prstGeom>
        </p:spPr>
      </p:pic>
      <p:sp>
        <p:nvSpPr>
          <p:cNvPr id="6" name="Titolo 1">
            <a:extLst>
              <a:ext uri="{FF2B5EF4-FFF2-40B4-BE49-F238E27FC236}">
                <a16:creationId xmlns:a16="http://schemas.microsoft.com/office/drawing/2014/main" id="{304B4F57-FD93-47FF-A53D-F43933823175}"/>
              </a:ext>
            </a:extLst>
          </p:cNvPr>
          <p:cNvSpPr>
            <a:spLocks noGrp="1"/>
          </p:cNvSpPr>
          <p:nvPr>
            <p:ph type="title" hasCustomPrompt="1"/>
          </p:nvPr>
        </p:nvSpPr>
        <p:spPr>
          <a:xfrm>
            <a:off x="763384" y="1545435"/>
            <a:ext cx="10515600" cy="2852737"/>
          </a:xfrm>
          <a:prstGeom prst="rect">
            <a:avLst/>
          </a:prstGeom>
        </p:spPr>
        <p:txBody>
          <a:bodyPr anchor="ctr"/>
          <a:lstStyle>
            <a:lvl1pPr algn="l">
              <a:defRPr sz="6000" b="1">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 del titolo dello schema</a:t>
            </a:r>
          </a:p>
        </p:txBody>
      </p:sp>
      <p:sp>
        <p:nvSpPr>
          <p:cNvPr id="7" name="Segnaposto testo 3">
            <a:extLst>
              <a:ext uri="{FF2B5EF4-FFF2-40B4-BE49-F238E27FC236}">
                <a16:creationId xmlns:a16="http://schemas.microsoft.com/office/drawing/2014/main" id="{7A4D51C8-0257-4508-B6A5-23D39CEE9DBB}"/>
              </a:ext>
            </a:extLst>
          </p:cNvPr>
          <p:cNvSpPr>
            <a:spLocks noGrp="1"/>
          </p:cNvSpPr>
          <p:nvPr>
            <p:ph type="body" sz="quarter" idx="11"/>
          </p:nvPr>
        </p:nvSpPr>
        <p:spPr>
          <a:xfrm>
            <a:off x="763384" y="4539830"/>
            <a:ext cx="10515600" cy="506490"/>
          </a:xfrm>
        </p:spPr>
        <p:txBody>
          <a:bodyPr anchor="t" anchorCtr="0"/>
          <a:lstStyle>
            <a:lvl1pPr algn="l">
              <a:defRPr sz="1600" b="1">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ctr">
              <a:defRPr sz="1600" b="0">
                <a:solidFill>
                  <a:schemeClr val="bg1"/>
                </a:solidFill>
              </a:defRPr>
            </a:lvl2pPr>
            <a:lvl3pPr algn="ctr">
              <a:defRPr sz="1600" b="0">
                <a:solidFill>
                  <a:schemeClr val="bg1"/>
                </a:solidFill>
              </a:defRPr>
            </a:lvl3pPr>
            <a:lvl4pPr marL="0" indent="0" algn="ctr">
              <a:buNone/>
              <a:defRPr sz="1600">
                <a:solidFill>
                  <a:schemeClr val="bg1"/>
                </a:solidFill>
              </a:defRPr>
            </a:lvl4pPr>
            <a:lvl5pPr marL="0" indent="0" algn="ctr">
              <a:buClr>
                <a:schemeClr val="bg1"/>
              </a:buClr>
              <a:buNone/>
              <a:defRPr sz="1600">
                <a:solidFill>
                  <a:schemeClr val="bg1"/>
                </a:solidFill>
              </a:defRPr>
            </a:lvl5pPr>
            <a:lvl6pPr algn="ctr">
              <a:defRPr sz="1600" b="0">
                <a:solidFill>
                  <a:schemeClr val="bg1"/>
                </a:solidFill>
              </a:defRPr>
            </a:lvl6pPr>
            <a:lvl7pPr marL="0" indent="0" algn="ctr">
              <a:buNone/>
              <a:defRPr sz="1600">
                <a:solidFill>
                  <a:schemeClr val="bg1"/>
                </a:solidFill>
              </a:defRPr>
            </a:lvl7pPr>
            <a:lvl8pPr marL="0" indent="0" algn="ctr">
              <a:buClr>
                <a:schemeClr val="bg1"/>
              </a:buClr>
              <a:buNone/>
              <a:defRPr sz="1600">
                <a:solidFill>
                  <a:schemeClr val="bg1"/>
                </a:solidFill>
              </a:defRPr>
            </a:lvl8pPr>
            <a:lvl9pPr algn="ctr">
              <a:defRPr sz="1600">
                <a:solidFill>
                  <a:schemeClr val="bg1"/>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832158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Capitolo Arancio">
    <p:bg>
      <p:bgPr>
        <a:solidFill>
          <a:schemeClr val="accent5"/>
        </a:solidFill>
        <a:effectLst/>
      </p:bgPr>
    </p:bg>
    <p:spTree>
      <p:nvGrpSpPr>
        <p:cNvPr id="1" name=""/>
        <p:cNvGrpSpPr/>
        <p:nvPr/>
      </p:nvGrpSpPr>
      <p:grpSpPr>
        <a:xfrm>
          <a:off x="0" y="0"/>
          <a:ext cx="0" cy="0"/>
          <a:chOff x="0" y="0"/>
          <a:chExt cx="0" cy="0"/>
        </a:xfrm>
      </p:grpSpPr>
      <p:pic>
        <p:nvPicPr>
          <p:cNvPr id="4" name="Immagine 3" descr="Immagine che contiene oggetto&#10;&#10;&#10;&#10;Descrizione generata automaticamente">
            <a:extLst>
              <a:ext uri="{FF2B5EF4-FFF2-40B4-BE49-F238E27FC236}">
                <a16:creationId xmlns:a16="http://schemas.microsoft.com/office/drawing/2014/main" id="{01DB3EAC-8E1F-5645-A42C-B99841D30D92}"/>
              </a:ext>
            </a:extLst>
          </p:cNvPr>
          <p:cNvPicPr>
            <a:picLocks noChangeAspect="1"/>
          </p:cNvPicPr>
          <p:nvPr/>
        </p:nvPicPr>
        <p:blipFill>
          <a:blip r:embed="rId2">
            <a:alphaModFix amt="35000"/>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9391"/>
            <a:ext cx="12192000" cy="6858000"/>
          </a:xfrm>
          <a:prstGeom prst="rect">
            <a:avLst/>
          </a:prstGeom>
        </p:spPr>
      </p:pic>
      <p:sp>
        <p:nvSpPr>
          <p:cNvPr id="14" name="Titolo 1">
            <a:extLst>
              <a:ext uri="{FF2B5EF4-FFF2-40B4-BE49-F238E27FC236}">
                <a16:creationId xmlns:a16="http://schemas.microsoft.com/office/drawing/2014/main" id="{6FD1CCB0-34E4-4381-81E5-C79FE5BBE982}"/>
              </a:ext>
            </a:extLst>
          </p:cNvPr>
          <p:cNvSpPr>
            <a:spLocks noGrp="1"/>
          </p:cNvSpPr>
          <p:nvPr>
            <p:ph type="title" hasCustomPrompt="1"/>
          </p:nvPr>
        </p:nvSpPr>
        <p:spPr>
          <a:xfrm>
            <a:off x="763384" y="1545435"/>
            <a:ext cx="10515600" cy="2852737"/>
          </a:xfrm>
          <a:prstGeom prst="rect">
            <a:avLst/>
          </a:prstGeom>
        </p:spPr>
        <p:txBody>
          <a:bodyPr anchor="ctr"/>
          <a:lstStyle>
            <a:lvl1pPr algn="l">
              <a:defRPr sz="48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a:t>
            </a:r>
            <a:br>
              <a:rPr lang="it-IT"/>
            </a:br>
            <a:r>
              <a:rPr lang="it-IT"/>
              <a:t>del titolo dello schema</a:t>
            </a:r>
          </a:p>
        </p:txBody>
      </p:sp>
      <p:sp>
        <p:nvSpPr>
          <p:cNvPr id="15" name="Segnaposto testo 3">
            <a:extLst>
              <a:ext uri="{FF2B5EF4-FFF2-40B4-BE49-F238E27FC236}">
                <a16:creationId xmlns:a16="http://schemas.microsoft.com/office/drawing/2014/main" id="{EFEA567D-07FC-4343-9F80-DB29CB2F0F4F}"/>
              </a:ext>
            </a:extLst>
          </p:cNvPr>
          <p:cNvSpPr>
            <a:spLocks noGrp="1"/>
          </p:cNvSpPr>
          <p:nvPr>
            <p:ph type="body" sz="quarter" idx="11"/>
          </p:nvPr>
        </p:nvSpPr>
        <p:spPr>
          <a:xfrm>
            <a:off x="763384" y="4539830"/>
            <a:ext cx="10515600" cy="506490"/>
          </a:xfrm>
        </p:spPr>
        <p:txBody>
          <a:bodyPr anchor="t" anchorCtr="0"/>
          <a:lstStyle>
            <a:lvl1pPr algn="l">
              <a:defRPr sz="16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ctr">
              <a:defRPr sz="1600" b="0">
                <a:solidFill>
                  <a:schemeClr val="bg1"/>
                </a:solidFill>
              </a:defRPr>
            </a:lvl2pPr>
            <a:lvl3pPr algn="ctr">
              <a:defRPr sz="1600" b="0">
                <a:solidFill>
                  <a:schemeClr val="bg1"/>
                </a:solidFill>
              </a:defRPr>
            </a:lvl3pPr>
            <a:lvl4pPr marL="0" indent="0" algn="ctr">
              <a:buNone/>
              <a:defRPr sz="1600">
                <a:solidFill>
                  <a:schemeClr val="bg1"/>
                </a:solidFill>
              </a:defRPr>
            </a:lvl4pPr>
            <a:lvl5pPr marL="0" indent="0" algn="ctr">
              <a:buClr>
                <a:schemeClr val="bg1"/>
              </a:buClr>
              <a:buNone/>
              <a:defRPr sz="1600">
                <a:solidFill>
                  <a:schemeClr val="bg1"/>
                </a:solidFill>
              </a:defRPr>
            </a:lvl5pPr>
            <a:lvl6pPr algn="ctr">
              <a:defRPr sz="1600" b="0">
                <a:solidFill>
                  <a:schemeClr val="bg1"/>
                </a:solidFill>
              </a:defRPr>
            </a:lvl6pPr>
            <a:lvl7pPr marL="0" indent="0" algn="ctr">
              <a:buNone/>
              <a:defRPr sz="1600">
                <a:solidFill>
                  <a:schemeClr val="bg1"/>
                </a:solidFill>
              </a:defRPr>
            </a:lvl7pPr>
            <a:lvl8pPr marL="0" indent="0" algn="ctr">
              <a:buClr>
                <a:schemeClr val="bg1"/>
              </a:buClr>
              <a:buNone/>
              <a:defRPr sz="1600">
                <a:solidFill>
                  <a:schemeClr val="bg1"/>
                </a:solidFill>
              </a:defRPr>
            </a:lvl8pPr>
            <a:lvl9pPr algn="ctr">
              <a:defRPr sz="1600">
                <a:solidFill>
                  <a:schemeClr val="bg1"/>
                </a:solidFill>
              </a:defRPr>
            </a:lvl9pPr>
          </a:lstStyle>
          <a:p>
            <a:pPr lvl="0"/>
            <a:r>
              <a:rPr lang="it-IT"/>
              <a:t>Fare clic per modificare gli stili del testo dello schema</a:t>
            </a:r>
          </a:p>
        </p:txBody>
      </p:sp>
      <p:pic>
        <p:nvPicPr>
          <p:cNvPr id="16" name="Immagine 8" descr="Immagine che contiene testo&#10;&#10;&#10;&#10;Descrizione generata automaticamente">
            <a:extLst>
              <a:ext uri="{FF2B5EF4-FFF2-40B4-BE49-F238E27FC236}">
                <a16:creationId xmlns:a16="http://schemas.microsoft.com/office/drawing/2014/main" id="{A0C95870-54E9-4A15-992C-038FB3F4FD12}"/>
              </a:ext>
            </a:extLst>
          </p:cNvPr>
          <p:cNvPicPr>
            <a:picLocks noChangeAspect="1"/>
          </p:cNvPicPr>
          <p:nvPr userDrawn="1"/>
        </p:nvPicPr>
        <p:blipFill>
          <a:blip r:embed="rId4"/>
          <a:stretch>
            <a:fillRect/>
          </a:stretch>
        </p:blipFill>
        <p:spPr>
          <a:xfrm>
            <a:off x="751444" y="5524582"/>
            <a:ext cx="1002541" cy="577789"/>
          </a:xfrm>
          <a:prstGeom prst="rect">
            <a:avLst/>
          </a:prstGeom>
        </p:spPr>
      </p:pic>
    </p:spTree>
    <p:extLst>
      <p:ext uri="{BB962C8B-B14F-4D97-AF65-F5344CB8AC3E}">
        <p14:creationId xmlns:p14="http://schemas.microsoft.com/office/powerpoint/2010/main" val="210007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Standar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lvl1pPr>
              <a:defRPr b="1">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lnSpc>
                <a:spcPct val="120000"/>
              </a:lnSpc>
              <a:spcAft>
                <a:spcPts val="1200"/>
              </a:spcAft>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44145BC5-1767-7F48-89F0-0E267863770C}"/>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7" name="Segnaposto numero diapositiva 6">
            <a:extLst>
              <a:ext uri="{FF2B5EF4-FFF2-40B4-BE49-F238E27FC236}">
                <a16:creationId xmlns:a16="http://schemas.microsoft.com/office/drawing/2014/main" id="{2001A51D-7340-B947-9C3C-B81FC93C13D1}"/>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8" name="Immagine 7">
            <a:extLst>
              <a:ext uri="{FF2B5EF4-FFF2-40B4-BE49-F238E27FC236}">
                <a16:creationId xmlns:a16="http://schemas.microsoft.com/office/drawing/2014/main" id="{CF9ED853-8672-294E-94C3-1290BCB1EAA2}"/>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104394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apitolo Azzurra">
    <p:bg>
      <p:bgPr>
        <a:solidFill>
          <a:schemeClr val="accent3"/>
        </a:solidFill>
        <a:effectLst/>
      </p:bgPr>
    </p:bg>
    <p:spTree>
      <p:nvGrpSpPr>
        <p:cNvPr id="1" name=""/>
        <p:cNvGrpSpPr/>
        <p:nvPr/>
      </p:nvGrpSpPr>
      <p:grpSpPr>
        <a:xfrm>
          <a:off x="0" y="0"/>
          <a:ext cx="0" cy="0"/>
          <a:chOff x="0" y="0"/>
          <a:chExt cx="0" cy="0"/>
        </a:xfrm>
      </p:grpSpPr>
      <p:pic>
        <p:nvPicPr>
          <p:cNvPr id="4" name="Immagine 3" descr="Immagine che contiene oggetto&#10;&#10;&#10;&#10;Descrizione generata automaticamente">
            <a:extLst>
              <a:ext uri="{FF2B5EF4-FFF2-40B4-BE49-F238E27FC236}">
                <a16:creationId xmlns:a16="http://schemas.microsoft.com/office/drawing/2014/main" id="{01DB3EAC-8E1F-5645-A42C-B99841D30D92}"/>
              </a:ext>
            </a:extLst>
          </p:cNvPr>
          <p:cNvPicPr>
            <a:picLocks noChangeAspect="1"/>
          </p:cNvPicPr>
          <p:nvPr userDrawn="1"/>
        </p:nvPicPr>
        <p:blipFill>
          <a:blip r:embed="rId2">
            <a:alphaModFix amt="50000"/>
          </a:blip>
          <a:stretch>
            <a:fillRect/>
          </a:stretch>
        </p:blipFill>
        <p:spPr>
          <a:xfrm>
            <a:off x="0" y="0"/>
            <a:ext cx="12192000" cy="6858000"/>
          </a:xfrm>
          <a:prstGeom prst="rect">
            <a:avLst/>
          </a:prstGeom>
        </p:spPr>
      </p:pic>
      <p:pic>
        <p:nvPicPr>
          <p:cNvPr id="6" name="Immagine 8" descr="Immagine che contiene testo&#10;&#10;&#10;&#10;Descrizione generata automaticamente">
            <a:extLst>
              <a:ext uri="{FF2B5EF4-FFF2-40B4-BE49-F238E27FC236}">
                <a16:creationId xmlns:a16="http://schemas.microsoft.com/office/drawing/2014/main" id="{AE8CB04A-0665-4C4A-9EA3-10922965881D}"/>
              </a:ext>
            </a:extLst>
          </p:cNvPr>
          <p:cNvPicPr>
            <a:picLocks noChangeAspect="1"/>
          </p:cNvPicPr>
          <p:nvPr userDrawn="1"/>
        </p:nvPicPr>
        <p:blipFill>
          <a:blip r:embed="rId3"/>
          <a:stretch>
            <a:fillRect/>
          </a:stretch>
        </p:blipFill>
        <p:spPr>
          <a:xfrm>
            <a:off x="751444" y="5524582"/>
            <a:ext cx="1002541" cy="577789"/>
          </a:xfrm>
          <a:prstGeom prst="rect">
            <a:avLst/>
          </a:prstGeom>
        </p:spPr>
      </p:pic>
      <p:sp>
        <p:nvSpPr>
          <p:cNvPr id="7" name="Titolo 1">
            <a:extLst>
              <a:ext uri="{FF2B5EF4-FFF2-40B4-BE49-F238E27FC236}">
                <a16:creationId xmlns:a16="http://schemas.microsoft.com/office/drawing/2014/main" id="{2EB1C3A6-BF46-4CC4-8DB9-D1B2CF26BA20}"/>
              </a:ext>
            </a:extLst>
          </p:cNvPr>
          <p:cNvSpPr>
            <a:spLocks noGrp="1"/>
          </p:cNvSpPr>
          <p:nvPr>
            <p:ph type="title" hasCustomPrompt="1"/>
          </p:nvPr>
        </p:nvSpPr>
        <p:spPr>
          <a:xfrm>
            <a:off x="763384" y="2662359"/>
            <a:ext cx="10515600" cy="1638340"/>
          </a:xfrm>
          <a:prstGeom prst="rect">
            <a:avLst/>
          </a:prstGeom>
        </p:spPr>
        <p:txBody>
          <a:bodyPr anchor="ctr"/>
          <a:lstStyle>
            <a:lvl1pPr algn="l">
              <a:defRPr sz="40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a:t>
            </a:r>
            <a:br>
              <a:rPr lang="it-IT"/>
            </a:br>
            <a:r>
              <a:rPr lang="it-IT"/>
              <a:t>del titolo dello schema</a:t>
            </a:r>
          </a:p>
        </p:txBody>
      </p:sp>
      <p:sp>
        <p:nvSpPr>
          <p:cNvPr id="8" name="Segnaposto testo 3">
            <a:extLst>
              <a:ext uri="{FF2B5EF4-FFF2-40B4-BE49-F238E27FC236}">
                <a16:creationId xmlns:a16="http://schemas.microsoft.com/office/drawing/2014/main" id="{EB0A0077-177D-44CE-A5E9-D96355A65AF9}"/>
              </a:ext>
            </a:extLst>
          </p:cNvPr>
          <p:cNvSpPr>
            <a:spLocks noGrp="1"/>
          </p:cNvSpPr>
          <p:nvPr>
            <p:ph type="body" sz="quarter" idx="11"/>
          </p:nvPr>
        </p:nvSpPr>
        <p:spPr>
          <a:xfrm>
            <a:off x="763384" y="4539830"/>
            <a:ext cx="10515600" cy="506490"/>
          </a:xfrm>
        </p:spPr>
        <p:txBody>
          <a:bodyPr anchor="t" anchorCtr="0"/>
          <a:lstStyle>
            <a:lvl1pPr algn="l">
              <a:defRPr sz="1600">
                <a:solidFill>
                  <a:schemeClr val="bg1"/>
                </a:solidFill>
                <a:latin typeface="Sella Regular" panose="02000503040000020004" pitchFamily="2" charset="0"/>
              </a:defRPr>
            </a:lvl1pPr>
            <a:lvl2pPr algn="ctr">
              <a:defRPr sz="1600" b="0">
                <a:solidFill>
                  <a:schemeClr val="bg1"/>
                </a:solidFill>
              </a:defRPr>
            </a:lvl2pPr>
            <a:lvl3pPr algn="ctr">
              <a:defRPr sz="1600" b="0">
                <a:solidFill>
                  <a:schemeClr val="bg1"/>
                </a:solidFill>
              </a:defRPr>
            </a:lvl3pPr>
            <a:lvl4pPr marL="0" indent="0" algn="ctr">
              <a:buNone/>
              <a:defRPr sz="1600">
                <a:solidFill>
                  <a:schemeClr val="bg1"/>
                </a:solidFill>
              </a:defRPr>
            </a:lvl4pPr>
            <a:lvl5pPr marL="0" indent="0" algn="ctr">
              <a:buClr>
                <a:schemeClr val="bg1"/>
              </a:buClr>
              <a:buNone/>
              <a:defRPr sz="1600">
                <a:solidFill>
                  <a:schemeClr val="bg1"/>
                </a:solidFill>
              </a:defRPr>
            </a:lvl5pPr>
            <a:lvl6pPr algn="ctr">
              <a:defRPr sz="1600" b="0">
                <a:solidFill>
                  <a:schemeClr val="bg1"/>
                </a:solidFill>
              </a:defRPr>
            </a:lvl6pPr>
            <a:lvl7pPr marL="0" indent="0" algn="ctr">
              <a:buNone/>
              <a:defRPr sz="1600">
                <a:solidFill>
                  <a:schemeClr val="bg1"/>
                </a:solidFill>
              </a:defRPr>
            </a:lvl7pPr>
            <a:lvl8pPr marL="0" indent="0" algn="ctr">
              <a:buClr>
                <a:schemeClr val="bg1"/>
              </a:buClr>
              <a:buNone/>
              <a:defRPr sz="1600">
                <a:solidFill>
                  <a:schemeClr val="bg1"/>
                </a:solidFill>
              </a:defRPr>
            </a:lvl8pPr>
            <a:lvl9pPr algn="ctr">
              <a:defRPr sz="1600">
                <a:solidFill>
                  <a:schemeClr val="bg1"/>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49293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in Evidenza Azzurro">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 name="Immagine 2" descr="Immagine che contiene oggetto, pettine&#10;&#10;&#10;&#10;Descrizione generata automaticamente">
            <a:extLst>
              <a:ext uri="{FF2B5EF4-FFF2-40B4-BE49-F238E27FC236}">
                <a16:creationId xmlns:a16="http://schemas.microsoft.com/office/drawing/2014/main" id="{90CBCD44-6854-F340-9DC7-04AF50109240}"/>
              </a:ext>
            </a:extLst>
          </p:cNvPr>
          <p:cNvPicPr>
            <a:picLocks noChangeAspect="1"/>
          </p:cNvPicPr>
          <p:nvPr/>
        </p:nvPicPr>
        <p:blipFill rotWithShape="1">
          <a:blip r:embed="rId2">
            <a:alphaModFix amt="40000"/>
          </a:blip>
          <a:srcRect l="49877" t="16877" r="28310"/>
          <a:stretch/>
        </p:blipFill>
        <p:spPr>
          <a:xfrm>
            <a:off x="9532620" y="-1"/>
            <a:ext cx="2659380" cy="5700575"/>
          </a:xfrm>
          <a:prstGeom prst="rect">
            <a:avLst/>
          </a:prstGeom>
        </p:spPr>
      </p:pic>
      <p:sp>
        <p:nvSpPr>
          <p:cNvPr id="11" name="Segnaposto piè di pagina 5">
            <a:extLst>
              <a:ext uri="{FF2B5EF4-FFF2-40B4-BE49-F238E27FC236}">
                <a16:creationId xmlns:a16="http://schemas.microsoft.com/office/drawing/2014/main" id="{978FF46F-6A0B-4EE2-A728-012447C2F9CA}"/>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3" name="Segnaposto numero diapositiva 6">
            <a:extLst>
              <a:ext uri="{FF2B5EF4-FFF2-40B4-BE49-F238E27FC236}">
                <a16:creationId xmlns:a16="http://schemas.microsoft.com/office/drawing/2014/main" id="{0043075E-EFDC-4B9A-8C4F-F2C9E3BD2A3A}"/>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4" name="Immagine 7">
            <a:extLst>
              <a:ext uri="{FF2B5EF4-FFF2-40B4-BE49-F238E27FC236}">
                <a16:creationId xmlns:a16="http://schemas.microsoft.com/office/drawing/2014/main" id="{BB45C5AA-E033-45AD-8173-AF001B666135}"/>
              </a:ext>
            </a:extLst>
          </p:cNvPr>
          <p:cNvPicPr>
            <a:picLocks noChangeAspect="1"/>
          </p:cNvPicPr>
          <p:nvPr userDrawn="1"/>
        </p:nvPicPr>
        <p:blipFill>
          <a:blip r:embed="rId3"/>
          <a:stretch>
            <a:fillRect/>
          </a:stretch>
        </p:blipFill>
        <p:spPr>
          <a:xfrm>
            <a:off x="10882077" y="6074673"/>
            <a:ext cx="878400" cy="506243"/>
          </a:xfrm>
          <a:prstGeom prst="rect">
            <a:avLst/>
          </a:prstGeom>
        </p:spPr>
      </p:pic>
      <p:sp>
        <p:nvSpPr>
          <p:cNvPr id="12" name="Titolo 1">
            <a:extLst>
              <a:ext uri="{FF2B5EF4-FFF2-40B4-BE49-F238E27FC236}">
                <a16:creationId xmlns:a16="http://schemas.microsoft.com/office/drawing/2014/main" id="{D5F4F88E-0F77-4751-9505-80A27350FC06}"/>
              </a:ext>
            </a:extLst>
          </p:cNvPr>
          <p:cNvSpPr>
            <a:spLocks noGrp="1"/>
          </p:cNvSpPr>
          <p:nvPr>
            <p:ph type="title"/>
          </p:nvPr>
        </p:nvSpPr>
        <p:spPr>
          <a:xfrm>
            <a:off x="733778" y="1238955"/>
            <a:ext cx="8280750" cy="1024644"/>
          </a:xfrm>
          <a:prstGeom prst="rect">
            <a:avLst/>
          </a:prstGeom>
        </p:spPr>
        <p:txBody>
          <a:bodyPr/>
          <a:lstStyle>
            <a:lvl1pPr>
              <a:defRPr b="1">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 del titolo dello schema</a:t>
            </a:r>
          </a:p>
        </p:txBody>
      </p:sp>
      <p:sp>
        <p:nvSpPr>
          <p:cNvPr id="15" name="Segnaposto contenuto 2">
            <a:extLst>
              <a:ext uri="{FF2B5EF4-FFF2-40B4-BE49-F238E27FC236}">
                <a16:creationId xmlns:a16="http://schemas.microsoft.com/office/drawing/2014/main" id="{741B4DA5-17B1-4E6F-AD3C-D5274C378D0B}"/>
              </a:ext>
            </a:extLst>
          </p:cNvPr>
          <p:cNvSpPr>
            <a:spLocks noGrp="1"/>
          </p:cNvSpPr>
          <p:nvPr>
            <p:ph sz="half" idx="1"/>
          </p:nvPr>
        </p:nvSpPr>
        <p:spPr>
          <a:xfrm>
            <a:off x="733778" y="2427111"/>
            <a:ext cx="8280750" cy="3299707"/>
          </a:xfrm>
        </p:spPr>
        <p:txBody>
          <a:bodyPr/>
          <a:lstStyle>
            <a:lvl1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lnSpc>
                <a:spcPct val="120000"/>
              </a:lnSpc>
              <a:spcAft>
                <a:spcPts val="1200"/>
              </a:spcAft>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6" name="Segnaposto testo 3">
            <a:extLst>
              <a:ext uri="{FF2B5EF4-FFF2-40B4-BE49-F238E27FC236}">
                <a16:creationId xmlns:a16="http://schemas.microsoft.com/office/drawing/2014/main" id="{89ABD14C-B320-4469-849A-1CBE80E371D9}"/>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9958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in Evidenza Blu">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a:lvl1pPr>
            <a:lvl2pPr>
              <a:lnSpc>
                <a:spcPct val="120000"/>
              </a:lnSpc>
              <a:defRPr sz="1600"/>
            </a:lvl2pPr>
            <a:lvl3pPr>
              <a:lnSpc>
                <a:spcPct val="120000"/>
              </a:lnSpc>
              <a:spcAft>
                <a:spcPts val="1200"/>
              </a:spcAft>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10" name="Immagine 2" descr="Immagine che contiene oggetto, pettine&#10;&#10;&#10;&#10;Descrizione generata automaticamente">
            <a:extLst>
              <a:ext uri="{FF2B5EF4-FFF2-40B4-BE49-F238E27FC236}">
                <a16:creationId xmlns:a16="http://schemas.microsoft.com/office/drawing/2014/main" id="{90CBCD44-6854-F340-9DC7-04AF50109240}"/>
              </a:ext>
            </a:extLst>
          </p:cNvPr>
          <p:cNvPicPr>
            <a:picLocks noChangeAspect="1"/>
          </p:cNvPicPr>
          <p:nvPr/>
        </p:nvPicPr>
        <p:blipFill rotWithShape="1">
          <a:blip r:embed="rId2">
            <a:duotone>
              <a:prstClr val="black"/>
              <a:schemeClr val="accent1">
                <a:tint val="45000"/>
                <a:satMod val="400000"/>
              </a:schemeClr>
            </a:duotone>
            <a:alphaModFix amt="20000"/>
            <a:extLst>
              <a:ext uri="{BEBA8EAE-BF5A-486C-A8C5-ECC9F3942E4B}">
                <a14:imgProps xmlns:a14="http://schemas.microsoft.com/office/drawing/2010/main">
                  <a14:imgLayer r:embed="rId3">
                    <a14:imgEffect>
                      <a14:saturation sat="0"/>
                    </a14:imgEffect>
                  </a14:imgLayer>
                </a14:imgProps>
              </a:ext>
            </a:extLst>
          </a:blip>
          <a:srcRect l="49877" r="28310"/>
          <a:stretch/>
        </p:blipFill>
        <p:spPr>
          <a:xfrm>
            <a:off x="9532620" y="-1157425"/>
            <a:ext cx="2659380" cy="6858000"/>
          </a:xfrm>
          <a:prstGeom prst="rect">
            <a:avLst/>
          </a:prstGeom>
        </p:spPr>
      </p:pic>
      <p:sp>
        <p:nvSpPr>
          <p:cNvPr id="15" name="Segnaposto piè di pagina 5">
            <a:extLst>
              <a:ext uri="{FF2B5EF4-FFF2-40B4-BE49-F238E27FC236}">
                <a16:creationId xmlns:a16="http://schemas.microsoft.com/office/drawing/2014/main" id="{B0D22DF7-BC4B-416D-830D-4A0A58918610}"/>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6" name="Segnaposto numero diapositiva 6">
            <a:extLst>
              <a:ext uri="{FF2B5EF4-FFF2-40B4-BE49-F238E27FC236}">
                <a16:creationId xmlns:a16="http://schemas.microsoft.com/office/drawing/2014/main" id="{CBA344CD-BA94-4CDE-9ED0-231BCE0F4A55}"/>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7" name="Immagine 7">
            <a:extLst>
              <a:ext uri="{FF2B5EF4-FFF2-40B4-BE49-F238E27FC236}">
                <a16:creationId xmlns:a16="http://schemas.microsoft.com/office/drawing/2014/main" id="{E87BE523-0107-42E9-A8F4-06706982F0D9}"/>
              </a:ext>
            </a:extLst>
          </p:cNvPr>
          <p:cNvPicPr>
            <a:picLocks noChangeAspect="1"/>
          </p:cNvPicPr>
          <p:nvPr userDrawn="1"/>
        </p:nvPicPr>
        <p:blipFill>
          <a:blip r:embed="rId4"/>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175057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in Evidenza Arancion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a:lvl1pPr>
            <a:lvl2pPr>
              <a:lnSpc>
                <a:spcPct val="120000"/>
              </a:lnSpc>
              <a:defRPr sz="1600"/>
            </a:lvl2pPr>
            <a:lvl3pPr>
              <a:lnSpc>
                <a:spcPct val="120000"/>
              </a:lnSpc>
              <a:spcAft>
                <a:spcPts val="1200"/>
              </a:spcAft>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10" name="Immagine 2" descr="Immagine che contiene oggetto, pettine&#10;&#10;&#10;&#10;Descrizione generata automaticamente">
            <a:extLst>
              <a:ext uri="{FF2B5EF4-FFF2-40B4-BE49-F238E27FC236}">
                <a16:creationId xmlns:a16="http://schemas.microsoft.com/office/drawing/2014/main" id="{90CBCD44-6854-F340-9DC7-04AF50109240}"/>
              </a:ext>
            </a:extLst>
          </p:cNvPr>
          <p:cNvPicPr>
            <a:picLocks noChangeAspect="1"/>
          </p:cNvPicPr>
          <p:nvPr/>
        </p:nvPicPr>
        <p:blipFill rotWithShape="1">
          <a:blip r:embed="rId2">
            <a:duotone>
              <a:schemeClr val="accent5">
                <a:shade val="45000"/>
                <a:satMod val="135000"/>
              </a:schemeClr>
              <a:prstClr val="white"/>
            </a:duotone>
            <a:alphaModFix amt="70000"/>
            <a:extLst>
              <a:ext uri="{BEBA8EAE-BF5A-486C-A8C5-ECC9F3942E4B}">
                <a14:imgProps xmlns:a14="http://schemas.microsoft.com/office/drawing/2010/main">
                  <a14:imgLayer r:embed="rId3">
                    <a14:imgEffect>
                      <a14:saturation sat="0"/>
                    </a14:imgEffect>
                  </a14:imgLayer>
                </a14:imgProps>
              </a:ext>
            </a:extLst>
          </a:blip>
          <a:srcRect l="49877" r="28310"/>
          <a:stretch/>
        </p:blipFill>
        <p:spPr>
          <a:xfrm>
            <a:off x="9532620" y="-1157425"/>
            <a:ext cx="2659380" cy="6858000"/>
          </a:xfrm>
          <a:prstGeom prst="rect">
            <a:avLst/>
          </a:prstGeom>
        </p:spPr>
      </p:pic>
      <p:sp>
        <p:nvSpPr>
          <p:cNvPr id="11" name="Segnaposto piè di pagina 5">
            <a:extLst>
              <a:ext uri="{FF2B5EF4-FFF2-40B4-BE49-F238E27FC236}">
                <a16:creationId xmlns:a16="http://schemas.microsoft.com/office/drawing/2014/main" id="{16F2AAEC-166D-488A-8CF8-E3DA687899C1}"/>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3" name="Segnaposto numero diapositiva 6">
            <a:extLst>
              <a:ext uri="{FF2B5EF4-FFF2-40B4-BE49-F238E27FC236}">
                <a16:creationId xmlns:a16="http://schemas.microsoft.com/office/drawing/2014/main" id="{7BE423E6-3C0D-4727-B19F-907B6C7C5676}"/>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4" name="Immagine 7">
            <a:extLst>
              <a:ext uri="{FF2B5EF4-FFF2-40B4-BE49-F238E27FC236}">
                <a16:creationId xmlns:a16="http://schemas.microsoft.com/office/drawing/2014/main" id="{5548AB41-7C05-46B3-884A-61F3E612F7E9}"/>
              </a:ext>
            </a:extLst>
          </p:cNvPr>
          <p:cNvPicPr>
            <a:picLocks noChangeAspect="1"/>
          </p:cNvPicPr>
          <p:nvPr userDrawn="1"/>
        </p:nvPicPr>
        <p:blipFill>
          <a:blip r:embed="rId4"/>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1449683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Negativo">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lvl1pPr>
              <a:defRPr>
                <a:solidFill>
                  <a:schemeClr val="bg1"/>
                </a:solidFill>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a:solidFill>
                  <a:schemeClr val="bg2"/>
                </a:solidFill>
              </a:defRPr>
            </a:lvl1pPr>
            <a:lvl2pPr>
              <a:lnSpc>
                <a:spcPct val="120000"/>
              </a:lnSpc>
              <a:defRPr sz="1600">
                <a:solidFill>
                  <a:schemeClr val="bg1"/>
                </a:solidFill>
              </a:defRPr>
            </a:lvl2pPr>
            <a:lvl3pPr>
              <a:lnSpc>
                <a:spcPct val="120000"/>
              </a:lnSpc>
              <a:spcAft>
                <a:spcPts val="1200"/>
              </a:spcAft>
              <a:defRPr sz="1600">
                <a:solidFill>
                  <a:schemeClr val="bg1"/>
                </a:solidFill>
              </a:defRPr>
            </a:lvl3pPr>
            <a:lvl4pPr>
              <a:lnSpc>
                <a:spcPct val="120000"/>
              </a:lnSpc>
              <a:buClr>
                <a:schemeClr val="bg2"/>
              </a:buClr>
              <a:defRPr sz="1600">
                <a:solidFill>
                  <a:schemeClr val="bg2"/>
                </a:solidFill>
              </a:defRPr>
            </a:lvl4pPr>
            <a:lvl5pPr>
              <a:lnSpc>
                <a:spcPct val="120000"/>
              </a:lnSpc>
              <a:buClr>
                <a:schemeClr val="bg2"/>
              </a:buClr>
              <a:defRPr sz="1600">
                <a:solidFill>
                  <a:schemeClr val="bg2"/>
                </a:solidFill>
              </a:defRPr>
            </a:lvl5pPr>
            <a:lvl6pPr>
              <a:lnSpc>
                <a:spcPct val="120000"/>
              </a:lnSpc>
              <a:defRPr sz="1600">
                <a:solidFill>
                  <a:schemeClr val="bg1"/>
                </a:solidFill>
              </a:defRPr>
            </a:lvl6pPr>
            <a:lvl7pPr>
              <a:lnSpc>
                <a:spcPct val="120000"/>
              </a:lnSpc>
              <a:buClr>
                <a:schemeClr val="bg2"/>
              </a:buClr>
              <a:defRPr sz="1600">
                <a:solidFill>
                  <a:schemeClr val="bg2"/>
                </a:solidFill>
              </a:defRPr>
            </a:lvl7pPr>
            <a:lvl8pPr>
              <a:lnSpc>
                <a:spcPct val="120000"/>
              </a:lnSpc>
              <a:buClr>
                <a:schemeClr val="bg2"/>
              </a:buClr>
              <a:defRPr sz="1600">
                <a:solidFill>
                  <a:schemeClr val="bg2"/>
                </a:solidFill>
              </a:defRPr>
            </a:lvl8pPr>
            <a:lvl9pPr>
              <a:lnSpc>
                <a:spcPct val="120000"/>
              </a:lnSpc>
              <a:defRPr sz="1600">
                <a:solidFill>
                  <a:schemeClr val="bg2">
                    <a:lumMod val="75000"/>
                  </a:schemeClr>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bg2">
                    <a:lumMod val="75000"/>
                  </a:schemeClr>
                </a:solidFill>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8" name="Immagine 7" descr="Immagine che contiene testo&#10;&#10;&#10;&#10;Descrizione generata automaticamente">
            <a:extLst>
              <a:ext uri="{FF2B5EF4-FFF2-40B4-BE49-F238E27FC236}">
                <a16:creationId xmlns:a16="http://schemas.microsoft.com/office/drawing/2014/main" id="{209EAA43-D4AC-BD47-963D-D35C95E91084}"/>
              </a:ext>
            </a:extLst>
          </p:cNvPr>
          <p:cNvPicPr>
            <a:picLocks noChangeAspect="1"/>
          </p:cNvPicPr>
          <p:nvPr userDrawn="1"/>
        </p:nvPicPr>
        <p:blipFill>
          <a:blip r:embed="rId2"/>
          <a:stretch>
            <a:fillRect/>
          </a:stretch>
        </p:blipFill>
        <p:spPr>
          <a:xfrm>
            <a:off x="10890390" y="6082986"/>
            <a:ext cx="878400" cy="506243"/>
          </a:xfrm>
          <a:prstGeom prst="rect">
            <a:avLst/>
          </a:prstGeom>
        </p:spPr>
      </p:pic>
      <p:sp>
        <p:nvSpPr>
          <p:cNvPr id="10" name="Segnaposto piè di pagina 5">
            <a:extLst>
              <a:ext uri="{FF2B5EF4-FFF2-40B4-BE49-F238E27FC236}">
                <a16:creationId xmlns:a16="http://schemas.microsoft.com/office/drawing/2014/main" id="{02FAF172-2111-4B68-A5B5-67E37EC43A67}"/>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1" name="Segnaposto numero diapositiva 6">
            <a:extLst>
              <a:ext uri="{FF2B5EF4-FFF2-40B4-BE49-F238E27FC236}">
                <a16:creationId xmlns:a16="http://schemas.microsoft.com/office/drawing/2014/main" id="{1CA89640-DB88-449A-ABC4-1C5AE55ABBB9}"/>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spTree>
    <p:extLst>
      <p:ext uri="{BB962C8B-B14F-4D97-AF65-F5344CB8AC3E}">
        <p14:creationId xmlns:p14="http://schemas.microsoft.com/office/powerpoint/2010/main" val="327684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Doppia Colonn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49" cy="1024644"/>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4625622" cy="3299707"/>
          </a:xfrm>
        </p:spPr>
        <p:txBody>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B5E5292-2915-6F4F-BD1A-41026E999813}"/>
              </a:ext>
            </a:extLst>
          </p:cNvPr>
          <p:cNvSpPr>
            <a:spLocks noGrp="1"/>
          </p:cNvSpPr>
          <p:nvPr>
            <p:ph sz="half" idx="2"/>
          </p:nvPr>
        </p:nvSpPr>
        <p:spPr>
          <a:xfrm>
            <a:off x="5568245" y="2427111"/>
            <a:ext cx="4625622" cy="3299707"/>
          </a:xfrm>
        </p:spPr>
        <p:txBody>
          <a:bodyPr/>
          <a:lstStyle>
            <a:lvl1pPr>
              <a:lnSpc>
                <a:spcPct val="120000"/>
              </a:lnSpc>
              <a:defRPr sz="1600"/>
            </a:lvl1pPr>
            <a:lvl2pPr>
              <a:lnSpc>
                <a:spcPct val="120000"/>
              </a:lnSpc>
              <a:defRPr sz="1600"/>
            </a:lvl2pPr>
            <a:lvl3pPr>
              <a:lnSpc>
                <a:spcPct val="120000"/>
              </a:lnSpc>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 name="Segnaposto testo 3">
            <a:extLst>
              <a:ext uri="{FF2B5EF4-FFF2-40B4-BE49-F238E27FC236}">
                <a16:creationId xmlns:a16="http://schemas.microsoft.com/office/drawing/2014/main" id="{6808AE09-CC53-3E41-A16B-36822A2C9553}"/>
              </a:ext>
            </a:extLst>
          </p:cNvPr>
          <p:cNvSpPr>
            <a:spLocks noGrp="1"/>
          </p:cNvSpPr>
          <p:nvPr>
            <p:ph type="body" sz="quarter" idx="10"/>
          </p:nvPr>
        </p:nvSpPr>
        <p:spPr>
          <a:xfrm>
            <a:off x="751444" y="568953"/>
            <a:ext cx="8263083" cy="506490"/>
          </a:xfrm>
        </p:spPr>
        <p:txBody>
          <a:bodyPr anchor="b" anchorCtr="0"/>
          <a:lstStyle>
            <a:lvl1pPr algn="l">
              <a:lnSpc>
                <a:spcPct val="120000"/>
              </a:lnSpc>
              <a:defRPr sz="1600" b="1">
                <a:solidFill>
                  <a:schemeClr val="tx1"/>
                </a:solidFill>
              </a:defRPr>
            </a:lvl1pPr>
            <a:lvl2pPr algn="l">
              <a:defRPr sz="1600">
                <a:solidFill>
                  <a:schemeClr val="tx1"/>
                </a:solidFill>
              </a:defRPr>
            </a:lvl2pPr>
            <a:lvl3pPr algn="l">
              <a:defRPr sz="160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1">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b="1">
                <a:solidFill>
                  <a:schemeClr val="tx1"/>
                </a:solidFill>
              </a:defRPr>
            </a:lvl9pPr>
          </a:lstStyle>
          <a:p>
            <a:pPr lvl="0"/>
            <a:r>
              <a:rPr lang="it-IT"/>
              <a:t>Fare clic per modificare gli stili del testo dello schema</a:t>
            </a:r>
          </a:p>
        </p:txBody>
      </p:sp>
      <p:sp>
        <p:nvSpPr>
          <p:cNvPr id="10" name="Segnaposto piè di pagina 5">
            <a:extLst>
              <a:ext uri="{FF2B5EF4-FFF2-40B4-BE49-F238E27FC236}">
                <a16:creationId xmlns:a16="http://schemas.microsoft.com/office/drawing/2014/main" id="{508371D6-EC36-40C8-9C59-78C0DE35D344}"/>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4" name="Segnaposto numero diapositiva 6">
            <a:extLst>
              <a:ext uri="{FF2B5EF4-FFF2-40B4-BE49-F238E27FC236}">
                <a16:creationId xmlns:a16="http://schemas.microsoft.com/office/drawing/2014/main" id="{CD5F74F1-741B-48BA-95C4-6912E8CFA555}"/>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5" name="Immagine 7">
            <a:extLst>
              <a:ext uri="{FF2B5EF4-FFF2-40B4-BE49-F238E27FC236}">
                <a16:creationId xmlns:a16="http://schemas.microsoft.com/office/drawing/2014/main" id="{EA37922A-68BC-45AD-865D-9B9AA80ABE3C}"/>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420775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11A2B90E-64C3-4746-963D-0F2B67C47D90}"/>
              </a:ext>
            </a:extLst>
          </p:cNvPr>
          <p:cNvSpPr>
            <a:spLocks noGrp="1"/>
          </p:cNvSpPr>
          <p:nvPr>
            <p:ph type="title"/>
          </p:nvPr>
        </p:nvSpPr>
        <p:spPr>
          <a:xfrm>
            <a:off x="740155" y="692150"/>
            <a:ext cx="8298649" cy="987249"/>
          </a:xfrm>
          <a:prstGeom prst="rect">
            <a:avLst/>
          </a:prstGeom>
        </p:spPr>
        <p:txBody>
          <a:bodyPr anchor="t">
            <a:noAutofit/>
          </a:bodyPr>
          <a:lstStyle>
            <a:lvl1pPr>
              <a:defRPr sz="3600" b="1">
                <a:solidFill>
                  <a:schemeClr val="tx2"/>
                </a:solidFill>
              </a:defRPr>
            </a:lvl1pPr>
          </a:lstStyle>
          <a:p>
            <a:r>
              <a:rPr lang="it-IT"/>
              <a:t>Fare clic per modificare lo stile del titolo dello schema</a:t>
            </a:r>
          </a:p>
        </p:txBody>
      </p:sp>
      <p:sp>
        <p:nvSpPr>
          <p:cNvPr id="8" name="Segnaposto piè di pagina 5">
            <a:extLst>
              <a:ext uri="{FF2B5EF4-FFF2-40B4-BE49-F238E27FC236}">
                <a16:creationId xmlns:a16="http://schemas.microsoft.com/office/drawing/2014/main" id="{F2F2A479-6700-40DF-8BAE-61C23F200EA9}"/>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1" name="Segnaposto numero diapositiva 6">
            <a:extLst>
              <a:ext uri="{FF2B5EF4-FFF2-40B4-BE49-F238E27FC236}">
                <a16:creationId xmlns:a16="http://schemas.microsoft.com/office/drawing/2014/main" id="{5692CEB5-38DE-41D5-8351-21C829EA2B58}"/>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2" name="Immagine 7">
            <a:extLst>
              <a:ext uri="{FF2B5EF4-FFF2-40B4-BE49-F238E27FC236}">
                <a16:creationId xmlns:a16="http://schemas.microsoft.com/office/drawing/2014/main" id="{E9376851-F202-491B-99A6-3D9F8CF64D08}"/>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142031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6" name="Segnaposto piè di pagina 5">
            <a:extLst>
              <a:ext uri="{FF2B5EF4-FFF2-40B4-BE49-F238E27FC236}">
                <a16:creationId xmlns:a16="http://schemas.microsoft.com/office/drawing/2014/main" id="{6C6F8AD7-57DD-45E1-A50F-7CB48A913329}"/>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9" name="Segnaposto numero diapositiva 6">
            <a:extLst>
              <a:ext uri="{FF2B5EF4-FFF2-40B4-BE49-F238E27FC236}">
                <a16:creationId xmlns:a16="http://schemas.microsoft.com/office/drawing/2014/main" id="{A9C1CBD0-6B7B-4809-BF5E-B2F0DB84CA1A}"/>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0" name="Immagine 7">
            <a:extLst>
              <a:ext uri="{FF2B5EF4-FFF2-40B4-BE49-F238E27FC236}">
                <a16:creationId xmlns:a16="http://schemas.microsoft.com/office/drawing/2014/main" id="{94049EF3-A596-4917-9683-07993D95BB82}"/>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2680949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magine con Didascalia">
    <p:bg>
      <p:bgPr>
        <a:solidFill>
          <a:schemeClr val="tx2"/>
        </a:solidFill>
        <a:effectLst/>
      </p:bgPr>
    </p:bg>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9AF8AD17-5B84-F64D-A01A-F60B16627004}"/>
              </a:ext>
            </a:extLst>
          </p:cNvPr>
          <p:cNvSpPr>
            <a:spLocks noGrp="1"/>
          </p:cNvSpPr>
          <p:nvPr>
            <p:ph type="pic" sz="quarter" idx="13" hasCustomPrompt="1"/>
          </p:nvPr>
        </p:nvSpPr>
        <p:spPr>
          <a:xfrm>
            <a:off x="3962400" y="0"/>
            <a:ext cx="8229600" cy="6858000"/>
          </a:xfrm>
          <a:solidFill>
            <a:schemeClr val="tx2"/>
          </a:solidFill>
        </p:spPr>
        <p:txBody>
          <a:bodyPr anchor="ctr"/>
          <a:lstStyle>
            <a:lvl1pPr algn="ctr">
              <a:defRPr>
                <a:solidFill>
                  <a:schemeClr val="bg1"/>
                </a:solidFill>
              </a:defRPr>
            </a:lvl1pPr>
          </a:lstStyle>
          <a:p>
            <a:r>
              <a:rPr lang="it-IT"/>
              <a:t>Inserisci qua la tua immagine</a:t>
            </a:r>
          </a:p>
        </p:txBody>
      </p:sp>
      <p:sp>
        <p:nvSpPr>
          <p:cNvPr id="5" name="Rettangolo 4">
            <a:extLst>
              <a:ext uri="{FF2B5EF4-FFF2-40B4-BE49-F238E27FC236}">
                <a16:creationId xmlns:a16="http://schemas.microsoft.com/office/drawing/2014/main" id="{B0D3203E-FD18-9640-B396-96D72EF9BA06}"/>
              </a:ext>
            </a:extLst>
          </p:cNvPr>
          <p:cNvSpPr/>
          <p:nvPr userDrawn="1"/>
        </p:nvSpPr>
        <p:spPr>
          <a:xfrm>
            <a:off x="0" y="0"/>
            <a:ext cx="39624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5">
            <a:extLst>
              <a:ext uri="{FF2B5EF4-FFF2-40B4-BE49-F238E27FC236}">
                <a16:creationId xmlns:a16="http://schemas.microsoft.com/office/drawing/2014/main" id="{A3B4FAAB-2F51-D940-91AD-BF7CB32B647C}"/>
              </a:ext>
            </a:extLst>
          </p:cNvPr>
          <p:cNvSpPr>
            <a:spLocks noGrp="1"/>
          </p:cNvSpPr>
          <p:nvPr>
            <p:ph type="ftr" sz="quarter" idx="11"/>
          </p:nvPr>
        </p:nvSpPr>
        <p:spPr>
          <a:xfrm>
            <a:off x="1227667" y="6368591"/>
            <a:ext cx="8966199" cy="365125"/>
          </a:xfrm>
        </p:spPr>
        <p:txBody>
          <a:bodyPr/>
          <a:lstStyle>
            <a:lvl1pPr>
              <a:defRPr>
                <a:solidFill>
                  <a:schemeClr val="bg2">
                    <a:lumMod val="90000"/>
                  </a:schemeClr>
                </a:solidFill>
                <a:latin typeface="Sella Medium" panose="02000503040000020004" pitchFamily="2" charset="0"/>
              </a:defRPr>
            </a:lvl1pPr>
          </a:lstStyle>
          <a:p>
            <a:r>
              <a:rPr lang="it-IT"/>
              <a:t>Sella, Innovativi per tradizione</a:t>
            </a:r>
          </a:p>
        </p:txBody>
      </p:sp>
      <p:sp>
        <p:nvSpPr>
          <p:cNvPr id="8" name="Segnaposto numero diapositiva 6">
            <a:extLst>
              <a:ext uri="{FF2B5EF4-FFF2-40B4-BE49-F238E27FC236}">
                <a16:creationId xmlns:a16="http://schemas.microsoft.com/office/drawing/2014/main" id="{619162CF-2A40-A247-A762-B3A6CDDD8105}"/>
              </a:ext>
            </a:extLst>
          </p:cNvPr>
          <p:cNvSpPr>
            <a:spLocks noGrp="1"/>
          </p:cNvSpPr>
          <p:nvPr>
            <p:ph type="sldNum" sz="quarter" idx="12"/>
          </p:nvPr>
        </p:nvSpPr>
        <p:spPr>
          <a:xfrm>
            <a:off x="733778" y="6368591"/>
            <a:ext cx="403578" cy="365125"/>
          </a:xfrm>
        </p:spPr>
        <p:txBody>
          <a:bodyPr/>
          <a:lstStyle>
            <a:lvl1pPr>
              <a:defRPr>
                <a:solidFill>
                  <a:schemeClr val="bg2">
                    <a:lumMod val="90000"/>
                  </a:schemeClr>
                </a:solidFill>
                <a:latin typeface="Sella Medium" panose="02000503040000020004" pitchFamily="2" charset="0"/>
              </a:defRPr>
            </a:lvl1pPr>
          </a:lstStyle>
          <a:p>
            <a:fld id="{EDAA79C4-06C3-BD44-B9A6-7F4B8B549F79}" type="slidenum">
              <a:rPr lang="it-IT" smtClean="0"/>
              <a:pPr/>
              <a:t>‹#›</a:t>
            </a:fld>
            <a:endParaRPr lang="it-IT"/>
          </a:p>
        </p:txBody>
      </p:sp>
      <p:sp>
        <p:nvSpPr>
          <p:cNvPr id="12" name="Segnaposto contenuto 2">
            <a:extLst>
              <a:ext uri="{FF2B5EF4-FFF2-40B4-BE49-F238E27FC236}">
                <a16:creationId xmlns:a16="http://schemas.microsoft.com/office/drawing/2014/main" id="{6234D851-E782-E645-AC68-D22059B1F5FD}"/>
              </a:ext>
            </a:extLst>
          </p:cNvPr>
          <p:cNvSpPr>
            <a:spLocks noGrp="1"/>
          </p:cNvSpPr>
          <p:nvPr>
            <p:ph sz="half" idx="1"/>
          </p:nvPr>
        </p:nvSpPr>
        <p:spPr>
          <a:xfrm>
            <a:off x="733778" y="736653"/>
            <a:ext cx="2942110" cy="5051499"/>
          </a:xfrm>
        </p:spPr>
        <p:txBody>
          <a:bodyPr/>
          <a:lstStyle>
            <a:lvl1pPr>
              <a:lnSpc>
                <a:spcPct val="120000"/>
              </a:lnSpc>
              <a:defRPr sz="1600">
                <a:solidFill>
                  <a:schemeClr val="bg2"/>
                </a:solidFill>
              </a:defRPr>
            </a:lvl1pPr>
            <a:lvl2pPr>
              <a:lnSpc>
                <a:spcPct val="120000"/>
              </a:lnSpc>
              <a:defRPr sz="1600">
                <a:solidFill>
                  <a:schemeClr val="accent3">
                    <a:lumMod val="40000"/>
                    <a:lumOff val="60000"/>
                  </a:schemeClr>
                </a:solidFill>
              </a:defRPr>
            </a:lvl2pPr>
            <a:lvl3pPr>
              <a:lnSpc>
                <a:spcPct val="120000"/>
              </a:lnSpc>
              <a:spcAft>
                <a:spcPts val="1200"/>
              </a:spcAft>
              <a:defRPr sz="1600">
                <a:solidFill>
                  <a:schemeClr val="bg1"/>
                </a:solidFill>
              </a:defRPr>
            </a:lvl3pPr>
            <a:lvl4pPr>
              <a:lnSpc>
                <a:spcPct val="120000"/>
              </a:lnSpc>
              <a:buClr>
                <a:schemeClr val="bg2"/>
              </a:buClr>
              <a:defRPr sz="1600">
                <a:solidFill>
                  <a:schemeClr val="bg2"/>
                </a:solidFill>
              </a:defRPr>
            </a:lvl4pPr>
            <a:lvl5pPr>
              <a:lnSpc>
                <a:spcPct val="120000"/>
              </a:lnSpc>
              <a:buClr>
                <a:schemeClr val="bg2"/>
              </a:buClr>
              <a:defRPr sz="1600">
                <a:solidFill>
                  <a:schemeClr val="bg2"/>
                </a:solidFill>
              </a:defRPr>
            </a:lvl5pPr>
            <a:lvl6pPr>
              <a:lnSpc>
                <a:spcPct val="120000"/>
              </a:lnSpc>
              <a:defRPr sz="1600">
                <a:solidFill>
                  <a:schemeClr val="bg1"/>
                </a:solidFill>
              </a:defRPr>
            </a:lvl6pPr>
            <a:lvl7pPr>
              <a:lnSpc>
                <a:spcPct val="120000"/>
              </a:lnSpc>
              <a:buClr>
                <a:schemeClr val="bg2"/>
              </a:buClr>
              <a:defRPr sz="1600">
                <a:solidFill>
                  <a:schemeClr val="bg2"/>
                </a:solidFill>
              </a:defRPr>
            </a:lvl7pPr>
            <a:lvl8pPr>
              <a:lnSpc>
                <a:spcPct val="120000"/>
              </a:lnSpc>
              <a:buClr>
                <a:schemeClr val="bg2"/>
              </a:buClr>
              <a:defRPr sz="1600">
                <a:solidFill>
                  <a:schemeClr val="bg2"/>
                </a:solidFill>
              </a:defRPr>
            </a:lvl8pPr>
            <a:lvl9pPr>
              <a:lnSpc>
                <a:spcPct val="120000"/>
              </a:lnSpc>
              <a:defRPr sz="1600">
                <a:solidFill>
                  <a:schemeClr val="bg2">
                    <a:lumMod val="75000"/>
                  </a:schemeClr>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9" name="Immagine 8" descr="Immagine che contiene testo&#10;&#10;&#10;&#10;Descrizione generata automaticamente">
            <a:extLst>
              <a:ext uri="{FF2B5EF4-FFF2-40B4-BE49-F238E27FC236}">
                <a16:creationId xmlns:a16="http://schemas.microsoft.com/office/drawing/2014/main" id="{44798974-93F4-DC45-9E4E-44683764AB78}"/>
              </a:ext>
            </a:extLst>
          </p:cNvPr>
          <p:cNvPicPr>
            <a:picLocks noChangeAspect="1"/>
          </p:cNvPicPr>
          <p:nvPr userDrawn="1"/>
        </p:nvPicPr>
        <p:blipFill>
          <a:blip r:embed="rId2"/>
          <a:stretch>
            <a:fillRect/>
          </a:stretch>
        </p:blipFill>
        <p:spPr>
          <a:xfrm>
            <a:off x="10193866" y="6091299"/>
            <a:ext cx="878400" cy="506243"/>
          </a:xfrm>
          <a:prstGeom prst="rect">
            <a:avLst/>
          </a:prstGeom>
        </p:spPr>
      </p:pic>
    </p:spTree>
    <p:extLst>
      <p:ext uri="{BB962C8B-B14F-4D97-AF65-F5344CB8AC3E}">
        <p14:creationId xmlns:p14="http://schemas.microsoft.com/office/powerpoint/2010/main" val="291680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iusura">
    <p:bg>
      <p:bgPr>
        <a:solidFill>
          <a:schemeClr val="tx2"/>
        </a:solidFill>
        <a:effectLst/>
      </p:bgPr>
    </p:bg>
    <p:spTree>
      <p:nvGrpSpPr>
        <p:cNvPr id="1" name=""/>
        <p:cNvGrpSpPr/>
        <p:nvPr/>
      </p:nvGrpSpPr>
      <p:grpSpPr>
        <a:xfrm>
          <a:off x="0" y="0"/>
          <a:ext cx="0" cy="0"/>
          <a:chOff x="0" y="0"/>
          <a:chExt cx="0" cy="0"/>
        </a:xfrm>
      </p:grpSpPr>
      <p:pic>
        <p:nvPicPr>
          <p:cNvPr id="3" name="Immagine 2" descr="Immagine che contiene oggetto, pettine&#10;&#10;&#10;&#10;Descrizione generata automaticamente">
            <a:extLst>
              <a:ext uri="{FF2B5EF4-FFF2-40B4-BE49-F238E27FC236}">
                <a16:creationId xmlns:a16="http://schemas.microsoft.com/office/drawing/2014/main" id="{C0E98C66-813A-8344-B494-546FF7587D13}"/>
              </a:ext>
            </a:extLst>
          </p:cNvPr>
          <p:cNvPicPr>
            <a:picLocks noChangeAspect="1"/>
          </p:cNvPicPr>
          <p:nvPr/>
        </p:nvPicPr>
        <p:blipFill rotWithShape="1">
          <a:blip r:embed="rId2"/>
          <a:srcRect r="9399"/>
          <a:stretch/>
        </p:blipFill>
        <p:spPr>
          <a:xfrm>
            <a:off x="1145822" y="0"/>
            <a:ext cx="11046178" cy="6858000"/>
          </a:xfrm>
          <a:prstGeom prst="rect">
            <a:avLst/>
          </a:prstGeom>
        </p:spPr>
      </p:pic>
      <p:sp>
        <p:nvSpPr>
          <p:cNvPr id="8" name="CasellaDiTesto 7">
            <a:extLst>
              <a:ext uri="{FF2B5EF4-FFF2-40B4-BE49-F238E27FC236}">
                <a16:creationId xmlns:a16="http://schemas.microsoft.com/office/drawing/2014/main" id="{299FCB02-79D3-F049-A07F-3A50B1F6043A}"/>
              </a:ext>
            </a:extLst>
          </p:cNvPr>
          <p:cNvSpPr txBox="1"/>
          <p:nvPr/>
        </p:nvSpPr>
        <p:spPr>
          <a:xfrm>
            <a:off x="4817171" y="5973429"/>
            <a:ext cx="2291644" cy="184666"/>
          </a:xfrm>
          <a:prstGeom prst="rect">
            <a:avLst/>
          </a:prstGeom>
          <a:noFill/>
        </p:spPr>
        <p:txBody>
          <a:bodyPr wrap="square" lIns="0" tIns="0" rIns="0" bIns="0" rtlCol="0">
            <a:spAutoFit/>
          </a:bodyPr>
          <a:lstStyle/>
          <a:p>
            <a:pPr algn="ctr"/>
            <a:r>
              <a:rPr lang="it-IT" sz="1200" b="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sella.it</a:t>
            </a:r>
            <a:endParaRPr lang="it-IT" sz="1200" b="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magine 4" descr="Immagine che contiene testo&#10;&#10;&#10;&#10;Descrizione generata automaticamente">
            <a:extLst>
              <a:ext uri="{FF2B5EF4-FFF2-40B4-BE49-F238E27FC236}">
                <a16:creationId xmlns:a16="http://schemas.microsoft.com/office/drawing/2014/main" id="{64469C61-3F78-E24B-AC3B-39F81DAF8A4D}"/>
              </a:ext>
            </a:extLst>
          </p:cNvPr>
          <p:cNvPicPr>
            <a:picLocks noChangeAspect="1"/>
          </p:cNvPicPr>
          <p:nvPr userDrawn="1"/>
        </p:nvPicPr>
        <p:blipFill>
          <a:blip r:embed="rId3"/>
          <a:stretch>
            <a:fillRect/>
          </a:stretch>
        </p:blipFill>
        <p:spPr>
          <a:xfrm>
            <a:off x="4836146" y="2726575"/>
            <a:ext cx="2437316" cy="1404684"/>
          </a:xfrm>
          <a:prstGeom prst="rect">
            <a:avLst/>
          </a:prstGeom>
        </p:spPr>
      </p:pic>
    </p:spTree>
    <p:extLst>
      <p:ext uri="{BB962C8B-B14F-4D97-AF65-F5344CB8AC3E}">
        <p14:creationId xmlns:p14="http://schemas.microsoft.com/office/powerpoint/2010/main" val="1768060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olo_credito">
    <p:bg>
      <p:bgPr>
        <a:solidFill>
          <a:srgbClr val="7296BD"/>
        </a:solidFill>
        <a:effectLst/>
      </p:bgPr>
    </p:bg>
    <p:spTree>
      <p:nvGrpSpPr>
        <p:cNvPr id="1" name=""/>
        <p:cNvGrpSpPr/>
        <p:nvPr/>
      </p:nvGrpSpPr>
      <p:grpSpPr>
        <a:xfrm>
          <a:off x="0" y="0"/>
          <a:ext cx="0" cy="0"/>
          <a:chOff x="0" y="0"/>
          <a:chExt cx="0" cy="0"/>
        </a:xfrm>
      </p:grpSpPr>
      <p:sp>
        <p:nvSpPr>
          <p:cNvPr id="26" name="Figura a mano libera 25">
            <a:extLst>
              <a:ext uri="{FF2B5EF4-FFF2-40B4-BE49-F238E27FC236}">
                <a16:creationId xmlns:a16="http://schemas.microsoft.com/office/drawing/2014/main" id="{C12C1038-A238-0B38-5DAB-9D986FE18B5D}"/>
              </a:ext>
            </a:extLst>
          </p:cNvPr>
          <p:cNvSpPr/>
          <p:nvPr userDrawn="1"/>
        </p:nvSpPr>
        <p:spPr>
          <a:xfrm>
            <a:off x="3883842" y="-500132"/>
            <a:ext cx="9545864" cy="4510512"/>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5" name="Figura a mano libera 24">
            <a:extLst>
              <a:ext uri="{FF2B5EF4-FFF2-40B4-BE49-F238E27FC236}">
                <a16:creationId xmlns:a16="http://schemas.microsoft.com/office/drawing/2014/main" id="{C2DDEC2C-2B37-926A-24D4-E193F7557CD0}"/>
              </a:ext>
            </a:extLst>
          </p:cNvPr>
          <p:cNvSpPr/>
          <p:nvPr userDrawn="1"/>
        </p:nvSpPr>
        <p:spPr>
          <a:xfrm>
            <a:off x="4018156" y="-568335"/>
            <a:ext cx="9277237" cy="4383583"/>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 name="Titolo 1">
            <a:extLst>
              <a:ext uri="{FF2B5EF4-FFF2-40B4-BE49-F238E27FC236}">
                <a16:creationId xmlns:a16="http://schemas.microsoft.com/office/drawing/2014/main" id="{0E726051-F643-F928-B34B-50607D4D1B86}"/>
              </a:ext>
            </a:extLst>
          </p:cNvPr>
          <p:cNvSpPr>
            <a:spLocks noGrp="1"/>
          </p:cNvSpPr>
          <p:nvPr>
            <p:ph type="ctrTitle" hasCustomPrompt="1"/>
          </p:nvPr>
        </p:nvSpPr>
        <p:spPr>
          <a:xfrm>
            <a:off x="522514" y="5139632"/>
            <a:ext cx="9144000" cy="677108"/>
          </a:xfrm>
          <a:prstGeom prst="rect">
            <a:avLst/>
          </a:prstGeom>
        </p:spPr>
        <p:txBody>
          <a:bodyPr wrap="square" anchor="b">
            <a:spAutoFit/>
          </a:bodyPr>
          <a:lstStyle>
            <a:lvl1pPr algn="l">
              <a:lnSpc>
                <a:spcPct val="100000"/>
              </a:lnSpc>
              <a:defRPr sz="4400" b="1">
                <a:solidFill>
                  <a:schemeClr val="bg1"/>
                </a:solidFill>
              </a:defRPr>
            </a:lvl1pPr>
          </a:lstStyle>
          <a:p>
            <a:r>
              <a:rPr lang="it-IT"/>
              <a:t>Inserire titolo – credito</a:t>
            </a:r>
          </a:p>
        </p:txBody>
      </p:sp>
      <p:sp>
        <p:nvSpPr>
          <p:cNvPr id="3" name="Sottotitolo 2">
            <a:extLst>
              <a:ext uri="{FF2B5EF4-FFF2-40B4-BE49-F238E27FC236}">
                <a16:creationId xmlns:a16="http://schemas.microsoft.com/office/drawing/2014/main" id="{B95CA296-9317-B466-0ADA-D738AFE0FE5D}"/>
              </a:ext>
            </a:extLst>
          </p:cNvPr>
          <p:cNvSpPr>
            <a:spLocks noGrp="1"/>
          </p:cNvSpPr>
          <p:nvPr>
            <p:ph type="subTitle" idx="1" hasCustomPrompt="1"/>
          </p:nvPr>
        </p:nvSpPr>
        <p:spPr>
          <a:xfrm>
            <a:off x="522514" y="6005513"/>
            <a:ext cx="9144000" cy="332399"/>
          </a:xfrm>
          <a:prstGeom prst="rect">
            <a:avLst/>
          </a:prstGeom>
        </p:spPr>
        <p:txBody>
          <a:bodyPr wrap="square">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sp>
        <p:nvSpPr>
          <p:cNvPr id="15" name="Segnaposto immagine 9">
            <a:extLst>
              <a:ext uri="{FF2B5EF4-FFF2-40B4-BE49-F238E27FC236}">
                <a16:creationId xmlns:a16="http://schemas.microsoft.com/office/drawing/2014/main" id="{5AACF6D0-F0C9-FD6D-D69E-521695F7300F}"/>
              </a:ext>
            </a:extLst>
          </p:cNvPr>
          <p:cNvSpPr>
            <a:spLocks noGrp="1"/>
          </p:cNvSpPr>
          <p:nvPr>
            <p:ph type="pic" sz="quarter" idx="13" hasCustomPrompt="1"/>
          </p:nvPr>
        </p:nvSpPr>
        <p:spPr>
          <a:xfrm>
            <a:off x="4104898" y="-568335"/>
            <a:ext cx="8288734" cy="407886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15"/>
              <a:gd name="connsiteY0" fmla="*/ 1234 h 10234"/>
              <a:gd name="connsiteX1" fmla="*/ 2500 w 10015"/>
              <a:gd name="connsiteY1" fmla="*/ 2234 h 10234"/>
              <a:gd name="connsiteX2" fmla="*/ 5000 w 10015"/>
              <a:gd name="connsiteY2" fmla="*/ 1234 h 10234"/>
              <a:gd name="connsiteX3" fmla="*/ 7500 w 10015"/>
              <a:gd name="connsiteY3" fmla="*/ 234 h 10234"/>
              <a:gd name="connsiteX4" fmla="*/ 10015 w 10015"/>
              <a:gd name="connsiteY4" fmla="*/ 310 h 10234"/>
              <a:gd name="connsiteX5" fmla="*/ 10000 w 10015"/>
              <a:gd name="connsiteY5" fmla="*/ 9234 h 10234"/>
              <a:gd name="connsiteX6" fmla="*/ 7500 w 10015"/>
              <a:gd name="connsiteY6" fmla="*/ 8234 h 10234"/>
              <a:gd name="connsiteX7" fmla="*/ 5000 w 10015"/>
              <a:gd name="connsiteY7" fmla="*/ 9234 h 10234"/>
              <a:gd name="connsiteX8" fmla="*/ 2500 w 10015"/>
              <a:gd name="connsiteY8" fmla="*/ 10234 h 10234"/>
              <a:gd name="connsiteX9" fmla="*/ 0 w 10015"/>
              <a:gd name="connsiteY9" fmla="*/ 9234 h 10234"/>
              <a:gd name="connsiteX10" fmla="*/ 0 w 10015"/>
              <a:gd name="connsiteY10" fmla="*/ 1234 h 10234"/>
              <a:gd name="connsiteX0" fmla="*/ 0 w 10015"/>
              <a:gd name="connsiteY0" fmla="*/ 1064 h 10064"/>
              <a:gd name="connsiteX1" fmla="*/ 2500 w 10015"/>
              <a:gd name="connsiteY1" fmla="*/ 2064 h 10064"/>
              <a:gd name="connsiteX2" fmla="*/ 5000 w 10015"/>
              <a:gd name="connsiteY2" fmla="*/ 1064 h 10064"/>
              <a:gd name="connsiteX3" fmla="*/ 7500 w 10015"/>
              <a:gd name="connsiteY3" fmla="*/ 64 h 10064"/>
              <a:gd name="connsiteX4" fmla="*/ 10015 w 10015"/>
              <a:gd name="connsiteY4" fmla="*/ 140 h 10064"/>
              <a:gd name="connsiteX5" fmla="*/ 10000 w 10015"/>
              <a:gd name="connsiteY5" fmla="*/ 9064 h 10064"/>
              <a:gd name="connsiteX6" fmla="*/ 7500 w 10015"/>
              <a:gd name="connsiteY6" fmla="*/ 8064 h 10064"/>
              <a:gd name="connsiteX7" fmla="*/ 5000 w 10015"/>
              <a:gd name="connsiteY7" fmla="*/ 9064 h 10064"/>
              <a:gd name="connsiteX8" fmla="*/ 2500 w 10015"/>
              <a:gd name="connsiteY8" fmla="*/ 10064 h 10064"/>
              <a:gd name="connsiteX9" fmla="*/ 0 w 10015"/>
              <a:gd name="connsiteY9" fmla="*/ 9064 h 10064"/>
              <a:gd name="connsiteX10" fmla="*/ 0 w 10015"/>
              <a:gd name="connsiteY10" fmla="*/ 1064 h 10064"/>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10000 w 10015"/>
              <a:gd name="connsiteY5" fmla="*/ 9092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10000 w 10015"/>
              <a:gd name="connsiteY5" fmla="*/ 9092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755 w 10015"/>
              <a:gd name="connsiteY6" fmla="*/ 7087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755 w 10015"/>
              <a:gd name="connsiteY6" fmla="*/ 7087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30 w 10015"/>
              <a:gd name="connsiteY6" fmla="*/ 7250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30 w 10015"/>
              <a:gd name="connsiteY6" fmla="*/ 7250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8566 w 10015"/>
              <a:gd name="connsiteY6" fmla="*/ 6707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240 w 10015"/>
              <a:gd name="connsiteY0" fmla="*/ 0 h 10331"/>
              <a:gd name="connsiteX1" fmla="*/ 2500 w 10015"/>
              <a:gd name="connsiteY1" fmla="*/ 2331 h 10331"/>
              <a:gd name="connsiteX2" fmla="*/ 5000 w 10015"/>
              <a:gd name="connsiteY2" fmla="*/ 1331 h 10331"/>
              <a:gd name="connsiteX3" fmla="*/ 7500 w 10015"/>
              <a:gd name="connsiteY3" fmla="*/ 331 h 10331"/>
              <a:gd name="connsiteX4" fmla="*/ 10015 w 10015"/>
              <a:gd name="connsiteY4" fmla="*/ 325 h 10331"/>
              <a:gd name="connsiteX5" fmla="*/ 9985 w 10015"/>
              <a:gd name="connsiteY5" fmla="*/ 7185 h 10331"/>
              <a:gd name="connsiteX6" fmla="*/ 8566 w 10015"/>
              <a:gd name="connsiteY6" fmla="*/ 6946 h 10331"/>
              <a:gd name="connsiteX7" fmla="*/ 4640 w 10015"/>
              <a:gd name="connsiteY7" fmla="*/ 9249 h 10331"/>
              <a:gd name="connsiteX8" fmla="*/ 2500 w 10015"/>
              <a:gd name="connsiteY8" fmla="*/ 10331 h 10331"/>
              <a:gd name="connsiteX9" fmla="*/ 0 w 10015"/>
              <a:gd name="connsiteY9" fmla="*/ 9331 h 10331"/>
              <a:gd name="connsiteX10" fmla="*/ 240 w 10015"/>
              <a:gd name="connsiteY10" fmla="*/ 0 h 10331"/>
              <a:gd name="connsiteX0" fmla="*/ 240 w 10015"/>
              <a:gd name="connsiteY0" fmla="*/ 378 h 10709"/>
              <a:gd name="connsiteX1" fmla="*/ 5000 w 10015"/>
              <a:gd name="connsiteY1" fmla="*/ 1709 h 10709"/>
              <a:gd name="connsiteX2" fmla="*/ 7500 w 10015"/>
              <a:gd name="connsiteY2" fmla="*/ 709 h 10709"/>
              <a:gd name="connsiteX3" fmla="*/ 10015 w 10015"/>
              <a:gd name="connsiteY3" fmla="*/ 703 h 10709"/>
              <a:gd name="connsiteX4" fmla="*/ 9985 w 10015"/>
              <a:gd name="connsiteY4" fmla="*/ 7563 h 10709"/>
              <a:gd name="connsiteX5" fmla="*/ 8566 w 10015"/>
              <a:gd name="connsiteY5" fmla="*/ 7324 h 10709"/>
              <a:gd name="connsiteX6" fmla="*/ 4640 w 10015"/>
              <a:gd name="connsiteY6" fmla="*/ 9627 h 10709"/>
              <a:gd name="connsiteX7" fmla="*/ 2500 w 10015"/>
              <a:gd name="connsiteY7" fmla="*/ 10709 h 10709"/>
              <a:gd name="connsiteX8" fmla="*/ 0 w 10015"/>
              <a:gd name="connsiteY8" fmla="*/ 9709 h 10709"/>
              <a:gd name="connsiteX9" fmla="*/ 240 w 10015"/>
              <a:gd name="connsiteY9" fmla="*/ 378 h 10709"/>
              <a:gd name="connsiteX0" fmla="*/ 240 w 10015"/>
              <a:gd name="connsiteY0" fmla="*/ 600 h 10931"/>
              <a:gd name="connsiteX1" fmla="*/ 7500 w 10015"/>
              <a:gd name="connsiteY1" fmla="*/ 931 h 10931"/>
              <a:gd name="connsiteX2" fmla="*/ 10015 w 10015"/>
              <a:gd name="connsiteY2" fmla="*/ 925 h 10931"/>
              <a:gd name="connsiteX3" fmla="*/ 9985 w 10015"/>
              <a:gd name="connsiteY3" fmla="*/ 7785 h 10931"/>
              <a:gd name="connsiteX4" fmla="*/ 8566 w 10015"/>
              <a:gd name="connsiteY4" fmla="*/ 7546 h 10931"/>
              <a:gd name="connsiteX5" fmla="*/ 4640 w 10015"/>
              <a:gd name="connsiteY5" fmla="*/ 9849 h 10931"/>
              <a:gd name="connsiteX6" fmla="*/ 2500 w 10015"/>
              <a:gd name="connsiteY6" fmla="*/ 10931 h 10931"/>
              <a:gd name="connsiteX7" fmla="*/ 0 w 10015"/>
              <a:gd name="connsiteY7" fmla="*/ 9931 h 10931"/>
              <a:gd name="connsiteX8" fmla="*/ 240 w 10015"/>
              <a:gd name="connsiteY8" fmla="*/ 600 h 10931"/>
              <a:gd name="connsiteX0" fmla="*/ 240 w 10015"/>
              <a:gd name="connsiteY0" fmla="*/ 880 h 11211"/>
              <a:gd name="connsiteX1" fmla="*/ 10015 w 10015"/>
              <a:gd name="connsiteY1" fmla="*/ 1205 h 11211"/>
              <a:gd name="connsiteX2" fmla="*/ 9985 w 10015"/>
              <a:gd name="connsiteY2" fmla="*/ 8065 h 11211"/>
              <a:gd name="connsiteX3" fmla="*/ 8566 w 10015"/>
              <a:gd name="connsiteY3" fmla="*/ 7826 h 11211"/>
              <a:gd name="connsiteX4" fmla="*/ 4640 w 10015"/>
              <a:gd name="connsiteY4" fmla="*/ 10129 h 11211"/>
              <a:gd name="connsiteX5" fmla="*/ 2500 w 10015"/>
              <a:gd name="connsiteY5" fmla="*/ 11211 h 11211"/>
              <a:gd name="connsiteX6" fmla="*/ 0 w 10015"/>
              <a:gd name="connsiteY6" fmla="*/ 10211 h 11211"/>
              <a:gd name="connsiteX7" fmla="*/ 240 w 10015"/>
              <a:gd name="connsiteY7" fmla="*/ 880 h 11211"/>
              <a:gd name="connsiteX0" fmla="*/ 240 w 10015"/>
              <a:gd name="connsiteY0" fmla="*/ 880 h 11211"/>
              <a:gd name="connsiteX1" fmla="*/ 10015 w 10015"/>
              <a:gd name="connsiteY1" fmla="*/ 1205 h 11211"/>
              <a:gd name="connsiteX2" fmla="*/ 9985 w 10015"/>
              <a:gd name="connsiteY2" fmla="*/ 8065 h 11211"/>
              <a:gd name="connsiteX3" fmla="*/ 8566 w 10015"/>
              <a:gd name="connsiteY3" fmla="*/ 7826 h 11211"/>
              <a:gd name="connsiteX4" fmla="*/ 4640 w 10015"/>
              <a:gd name="connsiteY4" fmla="*/ 10129 h 11211"/>
              <a:gd name="connsiteX5" fmla="*/ 2500 w 10015"/>
              <a:gd name="connsiteY5" fmla="*/ 11211 h 11211"/>
              <a:gd name="connsiteX6" fmla="*/ 0 w 10015"/>
              <a:gd name="connsiteY6" fmla="*/ 10211 h 11211"/>
              <a:gd name="connsiteX7" fmla="*/ 240 w 10015"/>
              <a:gd name="connsiteY7" fmla="*/ 880 h 11211"/>
              <a:gd name="connsiteX0" fmla="*/ 240 w 10015"/>
              <a:gd name="connsiteY0" fmla="*/ 1157 h 11488"/>
              <a:gd name="connsiteX1" fmla="*/ 10015 w 10015"/>
              <a:gd name="connsiteY1" fmla="*/ 1482 h 11488"/>
              <a:gd name="connsiteX2" fmla="*/ 9985 w 10015"/>
              <a:gd name="connsiteY2" fmla="*/ 8342 h 11488"/>
              <a:gd name="connsiteX3" fmla="*/ 8566 w 10015"/>
              <a:gd name="connsiteY3" fmla="*/ 8103 h 11488"/>
              <a:gd name="connsiteX4" fmla="*/ 4640 w 10015"/>
              <a:gd name="connsiteY4" fmla="*/ 10406 h 11488"/>
              <a:gd name="connsiteX5" fmla="*/ 2500 w 10015"/>
              <a:gd name="connsiteY5" fmla="*/ 11488 h 11488"/>
              <a:gd name="connsiteX6" fmla="*/ 0 w 10015"/>
              <a:gd name="connsiteY6" fmla="*/ 10488 h 11488"/>
              <a:gd name="connsiteX7" fmla="*/ 240 w 10015"/>
              <a:gd name="connsiteY7" fmla="*/ 1157 h 11488"/>
              <a:gd name="connsiteX0" fmla="*/ 240 w 10015"/>
              <a:gd name="connsiteY0" fmla="*/ 584 h 10915"/>
              <a:gd name="connsiteX1" fmla="*/ 10015 w 10015"/>
              <a:gd name="connsiteY1" fmla="*/ 909 h 10915"/>
              <a:gd name="connsiteX2" fmla="*/ 9985 w 10015"/>
              <a:gd name="connsiteY2" fmla="*/ 7769 h 10915"/>
              <a:gd name="connsiteX3" fmla="*/ 8566 w 10015"/>
              <a:gd name="connsiteY3" fmla="*/ 7530 h 10915"/>
              <a:gd name="connsiteX4" fmla="*/ 4640 w 10015"/>
              <a:gd name="connsiteY4" fmla="*/ 9833 h 10915"/>
              <a:gd name="connsiteX5" fmla="*/ 2500 w 10015"/>
              <a:gd name="connsiteY5" fmla="*/ 10915 h 10915"/>
              <a:gd name="connsiteX6" fmla="*/ 0 w 10015"/>
              <a:gd name="connsiteY6" fmla="*/ 9915 h 10915"/>
              <a:gd name="connsiteX7" fmla="*/ 240 w 10015"/>
              <a:gd name="connsiteY7" fmla="*/ 584 h 10915"/>
              <a:gd name="connsiteX0" fmla="*/ 240 w 10015"/>
              <a:gd name="connsiteY0" fmla="*/ 359 h 10690"/>
              <a:gd name="connsiteX1" fmla="*/ 10015 w 10015"/>
              <a:gd name="connsiteY1" fmla="*/ 684 h 10690"/>
              <a:gd name="connsiteX2" fmla="*/ 9985 w 10015"/>
              <a:gd name="connsiteY2" fmla="*/ 7544 h 10690"/>
              <a:gd name="connsiteX3" fmla="*/ 8566 w 10015"/>
              <a:gd name="connsiteY3" fmla="*/ 7305 h 10690"/>
              <a:gd name="connsiteX4" fmla="*/ 4640 w 10015"/>
              <a:gd name="connsiteY4" fmla="*/ 9608 h 10690"/>
              <a:gd name="connsiteX5" fmla="*/ 2500 w 10015"/>
              <a:gd name="connsiteY5" fmla="*/ 10690 h 10690"/>
              <a:gd name="connsiteX6" fmla="*/ 0 w 10015"/>
              <a:gd name="connsiteY6" fmla="*/ 9690 h 10690"/>
              <a:gd name="connsiteX7" fmla="*/ 240 w 10015"/>
              <a:gd name="connsiteY7" fmla="*/ 359 h 10690"/>
              <a:gd name="connsiteX0" fmla="*/ 240 w 10030"/>
              <a:gd name="connsiteY0" fmla="*/ 593 h 10924"/>
              <a:gd name="connsiteX1" fmla="*/ 10015 w 10030"/>
              <a:gd name="connsiteY1" fmla="*/ 918 h 10924"/>
              <a:gd name="connsiteX2" fmla="*/ 9985 w 10030"/>
              <a:gd name="connsiteY2" fmla="*/ 7778 h 10924"/>
              <a:gd name="connsiteX3" fmla="*/ 8566 w 10030"/>
              <a:gd name="connsiteY3" fmla="*/ 7539 h 10924"/>
              <a:gd name="connsiteX4" fmla="*/ 4640 w 10030"/>
              <a:gd name="connsiteY4" fmla="*/ 9842 h 10924"/>
              <a:gd name="connsiteX5" fmla="*/ 2500 w 10030"/>
              <a:gd name="connsiteY5" fmla="*/ 10924 h 10924"/>
              <a:gd name="connsiteX6" fmla="*/ 0 w 10030"/>
              <a:gd name="connsiteY6" fmla="*/ 9924 h 10924"/>
              <a:gd name="connsiteX7" fmla="*/ 240 w 10030"/>
              <a:gd name="connsiteY7" fmla="*/ 593 h 10924"/>
              <a:gd name="connsiteX0" fmla="*/ 255 w 10728"/>
              <a:gd name="connsiteY0" fmla="*/ 1007 h 10985"/>
              <a:gd name="connsiteX1" fmla="*/ 10015 w 10728"/>
              <a:gd name="connsiteY1" fmla="*/ 979 h 10985"/>
              <a:gd name="connsiteX2" fmla="*/ 9985 w 10728"/>
              <a:gd name="connsiteY2" fmla="*/ 7839 h 10985"/>
              <a:gd name="connsiteX3" fmla="*/ 8566 w 10728"/>
              <a:gd name="connsiteY3" fmla="*/ 7600 h 10985"/>
              <a:gd name="connsiteX4" fmla="*/ 4640 w 10728"/>
              <a:gd name="connsiteY4" fmla="*/ 9903 h 10985"/>
              <a:gd name="connsiteX5" fmla="*/ 2500 w 10728"/>
              <a:gd name="connsiteY5" fmla="*/ 10985 h 10985"/>
              <a:gd name="connsiteX6" fmla="*/ 0 w 10728"/>
              <a:gd name="connsiteY6" fmla="*/ 9985 h 10985"/>
              <a:gd name="connsiteX7" fmla="*/ 255 w 10728"/>
              <a:gd name="connsiteY7" fmla="*/ 1007 h 10985"/>
              <a:gd name="connsiteX0" fmla="*/ 1039 w 11512"/>
              <a:gd name="connsiteY0" fmla="*/ 1007 h 10985"/>
              <a:gd name="connsiteX1" fmla="*/ 10799 w 11512"/>
              <a:gd name="connsiteY1" fmla="*/ 979 h 10985"/>
              <a:gd name="connsiteX2" fmla="*/ 10769 w 11512"/>
              <a:gd name="connsiteY2" fmla="*/ 7839 h 10985"/>
              <a:gd name="connsiteX3" fmla="*/ 9350 w 11512"/>
              <a:gd name="connsiteY3" fmla="*/ 7600 h 10985"/>
              <a:gd name="connsiteX4" fmla="*/ 5424 w 11512"/>
              <a:gd name="connsiteY4" fmla="*/ 9903 h 10985"/>
              <a:gd name="connsiteX5" fmla="*/ 3284 w 11512"/>
              <a:gd name="connsiteY5" fmla="*/ 10985 h 10985"/>
              <a:gd name="connsiteX6" fmla="*/ 784 w 11512"/>
              <a:gd name="connsiteY6" fmla="*/ 9985 h 10985"/>
              <a:gd name="connsiteX7" fmla="*/ 1039 w 11512"/>
              <a:gd name="connsiteY7" fmla="*/ 1007 h 10985"/>
              <a:gd name="connsiteX0" fmla="*/ 1039 w 11512"/>
              <a:gd name="connsiteY0" fmla="*/ 1007 h 10985"/>
              <a:gd name="connsiteX1" fmla="*/ 10799 w 11512"/>
              <a:gd name="connsiteY1" fmla="*/ 979 h 10985"/>
              <a:gd name="connsiteX2" fmla="*/ 10769 w 11512"/>
              <a:gd name="connsiteY2" fmla="*/ 7839 h 10985"/>
              <a:gd name="connsiteX3" fmla="*/ 9350 w 11512"/>
              <a:gd name="connsiteY3" fmla="*/ 7600 h 10985"/>
              <a:gd name="connsiteX4" fmla="*/ 5424 w 11512"/>
              <a:gd name="connsiteY4" fmla="*/ 9903 h 10985"/>
              <a:gd name="connsiteX5" fmla="*/ 3284 w 11512"/>
              <a:gd name="connsiteY5" fmla="*/ 10985 h 10985"/>
              <a:gd name="connsiteX6" fmla="*/ 784 w 11512"/>
              <a:gd name="connsiteY6" fmla="*/ 9985 h 10985"/>
              <a:gd name="connsiteX7" fmla="*/ 1039 w 11512"/>
              <a:gd name="connsiteY7" fmla="*/ 1007 h 10985"/>
              <a:gd name="connsiteX0" fmla="*/ 1039 w 11512"/>
              <a:gd name="connsiteY0" fmla="*/ 553 h 10531"/>
              <a:gd name="connsiteX1" fmla="*/ 10799 w 11512"/>
              <a:gd name="connsiteY1" fmla="*/ 525 h 10531"/>
              <a:gd name="connsiteX2" fmla="*/ 10769 w 11512"/>
              <a:gd name="connsiteY2" fmla="*/ 7385 h 10531"/>
              <a:gd name="connsiteX3" fmla="*/ 9350 w 11512"/>
              <a:gd name="connsiteY3" fmla="*/ 7146 h 10531"/>
              <a:gd name="connsiteX4" fmla="*/ 5424 w 11512"/>
              <a:gd name="connsiteY4" fmla="*/ 9449 h 10531"/>
              <a:gd name="connsiteX5" fmla="*/ 3284 w 11512"/>
              <a:gd name="connsiteY5" fmla="*/ 10531 h 10531"/>
              <a:gd name="connsiteX6" fmla="*/ 784 w 11512"/>
              <a:gd name="connsiteY6" fmla="*/ 9531 h 10531"/>
              <a:gd name="connsiteX7" fmla="*/ 1039 w 11512"/>
              <a:gd name="connsiteY7" fmla="*/ 553 h 10531"/>
              <a:gd name="connsiteX0" fmla="*/ 1039 w 11670"/>
              <a:gd name="connsiteY0" fmla="*/ 59 h 10037"/>
              <a:gd name="connsiteX1" fmla="*/ 10799 w 11670"/>
              <a:gd name="connsiteY1" fmla="*/ 31 h 10037"/>
              <a:gd name="connsiteX2" fmla="*/ 10769 w 11670"/>
              <a:gd name="connsiteY2" fmla="*/ 6891 h 10037"/>
              <a:gd name="connsiteX3" fmla="*/ 9350 w 11670"/>
              <a:gd name="connsiteY3" fmla="*/ 6652 h 10037"/>
              <a:gd name="connsiteX4" fmla="*/ 5424 w 11670"/>
              <a:gd name="connsiteY4" fmla="*/ 8955 h 10037"/>
              <a:gd name="connsiteX5" fmla="*/ 3284 w 11670"/>
              <a:gd name="connsiteY5" fmla="*/ 10037 h 10037"/>
              <a:gd name="connsiteX6" fmla="*/ 784 w 11670"/>
              <a:gd name="connsiteY6" fmla="*/ 9037 h 10037"/>
              <a:gd name="connsiteX7" fmla="*/ 1039 w 11670"/>
              <a:gd name="connsiteY7" fmla="*/ 59 h 10037"/>
              <a:gd name="connsiteX0" fmla="*/ 1039 w 10817"/>
              <a:gd name="connsiteY0" fmla="*/ 64 h 10042"/>
              <a:gd name="connsiteX1" fmla="*/ 10799 w 10817"/>
              <a:gd name="connsiteY1" fmla="*/ 36 h 10042"/>
              <a:gd name="connsiteX2" fmla="*/ 10769 w 10817"/>
              <a:gd name="connsiteY2" fmla="*/ 6896 h 10042"/>
              <a:gd name="connsiteX3" fmla="*/ 9350 w 10817"/>
              <a:gd name="connsiteY3" fmla="*/ 6657 h 10042"/>
              <a:gd name="connsiteX4" fmla="*/ 5424 w 10817"/>
              <a:gd name="connsiteY4" fmla="*/ 8960 h 10042"/>
              <a:gd name="connsiteX5" fmla="*/ 3284 w 10817"/>
              <a:gd name="connsiteY5" fmla="*/ 10042 h 10042"/>
              <a:gd name="connsiteX6" fmla="*/ 784 w 10817"/>
              <a:gd name="connsiteY6" fmla="*/ 9042 h 10042"/>
              <a:gd name="connsiteX7" fmla="*/ 1039 w 10817"/>
              <a:gd name="connsiteY7" fmla="*/ 64 h 10042"/>
              <a:gd name="connsiteX0" fmla="*/ 695 w 10473"/>
              <a:gd name="connsiteY0" fmla="*/ 64 h 10042"/>
              <a:gd name="connsiteX1" fmla="*/ 10455 w 10473"/>
              <a:gd name="connsiteY1" fmla="*/ 36 h 10042"/>
              <a:gd name="connsiteX2" fmla="*/ 10425 w 10473"/>
              <a:gd name="connsiteY2" fmla="*/ 6896 h 10042"/>
              <a:gd name="connsiteX3" fmla="*/ 9006 w 10473"/>
              <a:gd name="connsiteY3" fmla="*/ 6657 h 10042"/>
              <a:gd name="connsiteX4" fmla="*/ 5080 w 10473"/>
              <a:gd name="connsiteY4" fmla="*/ 8960 h 10042"/>
              <a:gd name="connsiteX5" fmla="*/ 2940 w 10473"/>
              <a:gd name="connsiteY5" fmla="*/ 10042 h 10042"/>
              <a:gd name="connsiteX6" fmla="*/ 2227 w 10473"/>
              <a:gd name="connsiteY6" fmla="*/ 7765 h 10042"/>
              <a:gd name="connsiteX7" fmla="*/ 695 w 10473"/>
              <a:gd name="connsiteY7" fmla="*/ 64 h 10042"/>
              <a:gd name="connsiteX0" fmla="*/ 842 w 10620"/>
              <a:gd name="connsiteY0" fmla="*/ 64 h 10042"/>
              <a:gd name="connsiteX1" fmla="*/ 10602 w 10620"/>
              <a:gd name="connsiteY1" fmla="*/ 36 h 10042"/>
              <a:gd name="connsiteX2" fmla="*/ 10572 w 10620"/>
              <a:gd name="connsiteY2" fmla="*/ 6896 h 10042"/>
              <a:gd name="connsiteX3" fmla="*/ 9153 w 10620"/>
              <a:gd name="connsiteY3" fmla="*/ 6657 h 10042"/>
              <a:gd name="connsiteX4" fmla="*/ 5227 w 10620"/>
              <a:gd name="connsiteY4" fmla="*/ 8960 h 10042"/>
              <a:gd name="connsiteX5" fmla="*/ 3087 w 10620"/>
              <a:gd name="connsiteY5" fmla="*/ 10042 h 10042"/>
              <a:gd name="connsiteX6" fmla="*/ 2374 w 10620"/>
              <a:gd name="connsiteY6" fmla="*/ 7765 h 10042"/>
              <a:gd name="connsiteX7" fmla="*/ 842 w 10620"/>
              <a:gd name="connsiteY7" fmla="*/ 64 h 10042"/>
              <a:gd name="connsiteX0" fmla="*/ 842 w 10620"/>
              <a:gd name="connsiteY0" fmla="*/ 64 h 10042"/>
              <a:gd name="connsiteX1" fmla="*/ 10602 w 10620"/>
              <a:gd name="connsiteY1" fmla="*/ 36 h 10042"/>
              <a:gd name="connsiteX2" fmla="*/ 10572 w 10620"/>
              <a:gd name="connsiteY2" fmla="*/ 6896 h 10042"/>
              <a:gd name="connsiteX3" fmla="*/ 9153 w 10620"/>
              <a:gd name="connsiteY3" fmla="*/ 6657 h 10042"/>
              <a:gd name="connsiteX4" fmla="*/ 7314 w 10620"/>
              <a:gd name="connsiteY4" fmla="*/ 7982 h 10042"/>
              <a:gd name="connsiteX5" fmla="*/ 3087 w 10620"/>
              <a:gd name="connsiteY5" fmla="*/ 10042 h 10042"/>
              <a:gd name="connsiteX6" fmla="*/ 2374 w 10620"/>
              <a:gd name="connsiteY6" fmla="*/ 7765 h 10042"/>
              <a:gd name="connsiteX7" fmla="*/ 842 w 10620"/>
              <a:gd name="connsiteY7" fmla="*/ 64 h 10042"/>
              <a:gd name="connsiteX0" fmla="*/ 842 w 10620"/>
              <a:gd name="connsiteY0" fmla="*/ 64 h 8982"/>
              <a:gd name="connsiteX1" fmla="*/ 10602 w 10620"/>
              <a:gd name="connsiteY1" fmla="*/ 36 h 8982"/>
              <a:gd name="connsiteX2" fmla="*/ 10572 w 10620"/>
              <a:gd name="connsiteY2" fmla="*/ 6896 h 8982"/>
              <a:gd name="connsiteX3" fmla="*/ 9153 w 10620"/>
              <a:gd name="connsiteY3" fmla="*/ 6657 h 8982"/>
              <a:gd name="connsiteX4" fmla="*/ 7314 w 10620"/>
              <a:gd name="connsiteY4" fmla="*/ 7982 h 8982"/>
              <a:gd name="connsiteX5" fmla="*/ 4784 w 10620"/>
              <a:gd name="connsiteY5" fmla="*/ 8982 h 8982"/>
              <a:gd name="connsiteX6" fmla="*/ 2374 w 10620"/>
              <a:gd name="connsiteY6" fmla="*/ 7765 h 8982"/>
              <a:gd name="connsiteX7" fmla="*/ 842 w 10620"/>
              <a:gd name="connsiteY7" fmla="*/ 64 h 8982"/>
              <a:gd name="connsiteX0" fmla="*/ 793 w 10000"/>
              <a:gd name="connsiteY0" fmla="*/ 71 h 10000"/>
              <a:gd name="connsiteX1" fmla="*/ 9983 w 10000"/>
              <a:gd name="connsiteY1" fmla="*/ 40 h 10000"/>
              <a:gd name="connsiteX2" fmla="*/ 9955 w 10000"/>
              <a:gd name="connsiteY2" fmla="*/ 7678 h 10000"/>
              <a:gd name="connsiteX3" fmla="*/ 8619 w 10000"/>
              <a:gd name="connsiteY3" fmla="*/ 7411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463 w 10000"/>
              <a:gd name="connsiteY5" fmla="*/ 10000 h 10000"/>
              <a:gd name="connsiteX6" fmla="*/ 2235 w 10000"/>
              <a:gd name="connsiteY6" fmla="*/ 8645 h 10000"/>
              <a:gd name="connsiteX7" fmla="*/ 793 w 10000"/>
              <a:gd name="connsiteY7" fmla="*/ 71 h 10000"/>
              <a:gd name="connsiteX0" fmla="*/ 774 w 9981"/>
              <a:gd name="connsiteY0" fmla="*/ 71 h 10000"/>
              <a:gd name="connsiteX1" fmla="*/ 9964 w 9981"/>
              <a:gd name="connsiteY1" fmla="*/ 40 h 10000"/>
              <a:gd name="connsiteX2" fmla="*/ 9936 w 9981"/>
              <a:gd name="connsiteY2" fmla="*/ 7678 h 10000"/>
              <a:gd name="connsiteX3" fmla="*/ 8303 w 9981"/>
              <a:gd name="connsiteY3" fmla="*/ 7562 h 10000"/>
              <a:gd name="connsiteX4" fmla="*/ 6868 w 9981"/>
              <a:gd name="connsiteY4" fmla="*/ 8887 h 10000"/>
              <a:gd name="connsiteX5" fmla="*/ 4444 w 9981"/>
              <a:gd name="connsiteY5" fmla="*/ 10000 h 10000"/>
              <a:gd name="connsiteX6" fmla="*/ 2329 w 9981"/>
              <a:gd name="connsiteY6" fmla="*/ 8615 h 10000"/>
              <a:gd name="connsiteX7" fmla="*/ 774 w 9981"/>
              <a:gd name="connsiteY7" fmla="*/ 71 h 10000"/>
              <a:gd name="connsiteX0" fmla="*/ 775 w 10000"/>
              <a:gd name="connsiteY0" fmla="*/ 71 h 10000"/>
              <a:gd name="connsiteX1" fmla="*/ 9983 w 10000"/>
              <a:gd name="connsiteY1" fmla="*/ 40 h 10000"/>
              <a:gd name="connsiteX2" fmla="*/ 9955 w 10000"/>
              <a:gd name="connsiteY2" fmla="*/ 7678 h 10000"/>
              <a:gd name="connsiteX3" fmla="*/ 8319 w 10000"/>
              <a:gd name="connsiteY3" fmla="*/ 7562 h 10000"/>
              <a:gd name="connsiteX4" fmla="*/ 6881 w 10000"/>
              <a:gd name="connsiteY4" fmla="*/ 8887 h 10000"/>
              <a:gd name="connsiteX5" fmla="*/ 4452 w 10000"/>
              <a:gd name="connsiteY5" fmla="*/ 10000 h 10000"/>
              <a:gd name="connsiteX6" fmla="*/ 2333 w 10000"/>
              <a:gd name="connsiteY6" fmla="*/ 8615 h 10000"/>
              <a:gd name="connsiteX7" fmla="*/ 775 w 10000"/>
              <a:gd name="connsiteY7" fmla="*/ 71 h 10000"/>
              <a:gd name="connsiteX0" fmla="*/ 713 w 9938"/>
              <a:gd name="connsiteY0" fmla="*/ 71 h 10000"/>
              <a:gd name="connsiteX1" fmla="*/ 9921 w 9938"/>
              <a:gd name="connsiteY1" fmla="*/ 40 h 10000"/>
              <a:gd name="connsiteX2" fmla="*/ 9893 w 9938"/>
              <a:gd name="connsiteY2" fmla="*/ 7678 h 10000"/>
              <a:gd name="connsiteX3" fmla="*/ 8257 w 9938"/>
              <a:gd name="connsiteY3" fmla="*/ 7562 h 10000"/>
              <a:gd name="connsiteX4" fmla="*/ 6819 w 9938"/>
              <a:gd name="connsiteY4" fmla="*/ 8887 h 10000"/>
              <a:gd name="connsiteX5" fmla="*/ 4390 w 9938"/>
              <a:gd name="connsiteY5" fmla="*/ 10000 h 10000"/>
              <a:gd name="connsiteX6" fmla="*/ 2271 w 9938"/>
              <a:gd name="connsiteY6" fmla="*/ 8615 h 10000"/>
              <a:gd name="connsiteX7" fmla="*/ 713 w 9938"/>
              <a:gd name="connsiteY7" fmla="*/ 71 h 10000"/>
              <a:gd name="connsiteX0" fmla="*/ 130 w 9413"/>
              <a:gd name="connsiteY0" fmla="*/ 71 h 10000"/>
              <a:gd name="connsiteX1" fmla="*/ 9396 w 9413"/>
              <a:gd name="connsiteY1" fmla="*/ 40 h 10000"/>
              <a:gd name="connsiteX2" fmla="*/ 9368 w 9413"/>
              <a:gd name="connsiteY2" fmla="*/ 7678 h 10000"/>
              <a:gd name="connsiteX3" fmla="*/ 7722 w 9413"/>
              <a:gd name="connsiteY3" fmla="*/ 7562 h 10000"/>
              <a:gd name="connsiteX4" fmla="*/ 6275 w 9413"/>
              <a:gd name="connsiteY4" fmla="*/ 8887 h 10000"/>
              <a:gd name="connsiteX5" fmla="*/ 3830 w 9413"/>
              <a:gd name="connsiteY5" fmla="*/ 10000 h 10000"/>
              <a:gd name="connsiteX6" fmla="*/ 1698 w 9413"/>
              <a:gd name="connsiteY6" fmla="*/ 8615 h 10000"/>
              <a:gd name="connsiteX7" fmla="*/ 130 w 9413"/>
              <a:gd name="connsiteY7" fmla="*/ 71 h 10000"/>
              <a:gd name="connsiteX0" fmla="*/ 138 w 10000"/>
              <a:gd name="connsiteY0" fmla="*/ 71 h 10000"/>
              <a:gd name="connsiteX1" fmla="*/ 9982 w 10000"/>
              <a:gd name="connsiteY1" fmla="*/ 40 h 10000"/>
              <a:gd name="connsiteX2" fmla="*/ 9952 w 10000"/>
              <a:gd name="connsiteY2" fmla="*/ 7678 h 10000"/>
              <a:gd name="connsiteX3" fmla="*/ 8204 w 10000"/>
              <a:gd name="connsiteY3" fmla="*/ 7562 h 10000"/>
              <a:gd name="connsiteX4" fmla="*/ 6666 w 10000"/>
              <a:gd name="connsiteY4" fmla="*/ 8887 h 10000"/>
              <a:gd name="connsiteX5" fmla="*/ 4069 w 10000"/>
              <a:gd name="connsiteY5" fmla="*/ 10000 h 10000"/>
              <a:gd name="connsiteX6" fmla="*/ 1804 w 10000"/>
              <a:gd name="connsiteY6" fmla="*/ 8615 h 10000"/>
              <a:gd name="connsiteX7" fmla="*/ 138 w 10000"/>
              <a:gd name="connsiteY7" fmla="*/ 71 h 10000"/>
              <a:gd name="connsiteX0" fmla="*/ 138 w 10000"/>
              <a:gd name="connsiteY0" fmla="*/ 71 h 9849"/>
              <a:gd name="connsiteX1" fmla="*/ 9982 w 10000"/>
              <a:gd name="connsiteY1" fmla="*/ 40 h 9849"/>
              <a:gd name="connsiteX2" fmla="*/ 9952 w 10000"/>
              <a:gd name="connsiteY2" fmla="*/ 7678 h 9849"/>
              <a:gd name="connsiteX3" fmla="*/ 8204 w 10000"/>
              <a:gd name="connsiteY3" fmla="*/ 7562 h 9849"/>
              <a:gd name="connsiteX4" fmla="*/ 6666 w 10000"/>
              <a:gd name="connsiteY4" fmla="*/ 8887 h 9849"/>
              <a:gd name="connsiteX5" fmla="*/ 4432 w 10000"/>
              <a:gd name="connsiteY5" fmla="*/ 9849 h 9849"/>
              <a:gd name="connsiteX6" fmla="*/ 1804 w 10000"/>
              <a:gd name="connsiteY6" fmla="*/ 8615 h 9849"/>
              <a:gd name="connsiteX7" fmla="*/ 138 w 10000"/>
              <a:gd name="connsiteY7" fmla="*/ 71 h 9849"/>
              <a:gd name="connsiteX0" fmla="*/ 138 w 10000"/>
              <a:gd name="connsiteY0" fmla="*/ 72 h 10092"/>
              <a:gd name="connsiteX1" fmla="*/ 9982 w 10000"/>
              <a:gd name="connsiteY1" fmla="*/ 41 h 10092"/>
              <a:gd name="connsiteX2" fmla="*/ 9952 w 10000"/>
              <a:gd name="connsiteY2" fmla="*/ 7796 h 10092"/>
              <a:gd name="connsiteX3" fmla="*/ 8204 w 10000"/>
              <a:gd name="connsiteY3" fmla="*/ 7678 h 10092"/>
              <a:gd name="connsiteX4" fmla="*/ 6666 w 10000"/>
              <a:gd name="connsiteY4" fmla="*/ 9023 h 10092"/>
              <a:gd name="connsiteX5" fmla="*/ 4432 w 10000"/>
              <a:gd name="connsiteY5" fmla="*/ 10092 h 10092"/>
              <a:gd name="connsiteX6" fmla="*/ 1804 w 10000"/>
              <a:gd name="connsiteY6" fmla="*/ 8747 h 10092"/>
              <a:gd name="connsiteX7" fmla="*/ 138 w 10000"/>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667 w 10001"/>
              <a:gd name="connsiteY4" fmla="*/ 9023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667 w 10001"/>
              <a:gd name="connsiteY4" fmla="*/ 9023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448 w 10001"/>
              <a:gd name="connsiteY3" fmla="*/ 7586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212"/>
              <a:gd name="connsiteY0" fmla="*/ 72 h 10092"/>
              <a:gd name="connsiteX1" fmla="*/ 9983 w 10212"/>
              <a:gd name="connsiteY1" fmla="*/ 41 h 10092"/>
              <a:gd name="connsiteX2" fmla="*/ 10212 w 10212"/>
              <a:gd name="connsiteY2" fmla="*/ 7858 h 10092"/>
              <a:gd name="connsiteX3" fmla="*/ 8448 w 10212"/>
              <a:gd name="connsiteY3" fmla="*/ 7586 h 10092"/>
              <a:gd name="connsiteX4" fmla="*/ 6319 w 10212"/>
              <a:gd name="connsiteY4" fmla="*/ 9299 h 10092"/>
              <a:gd name="connsiteX5" fmla="*/ 4342 w 10212"/>
              <a:gd name="connsiteY5" fmla="*/ 10092 h 10092"/>
              <a:gd name="connsiteX6" fmla="*/ 1760 w 10212"/>
              <a:gd name="connsiteY6" fmla="*/ 8716 h 10092"/>
              <a:gd name="connsiteX7" fmla="*/ 139 w 10212"/>
              <a:gd name="connsiteY7" fmla="*/ 72 h 10092"/>
              <a:gd name="connsiteX0" fmla="*/ 139 w 10217"/>
              <a:gd name="connsiteY0" fmla="*/ 86 h 10106"/>
              <a:gd name="connsiteX1" fmla="*/ 10181 w 10217"/>
              <a:gd name="connsiteY1" fmla="*/ 24 h 10106"/>
              <a:gd name="connsiteX2" fmla="*/ 10212 w 10217"/>
              <a:gd name="connsiteY2" fmla="*/ 7872 h 10106"/>
              <a:gd name="connsiteX3" fmla="*/ 8448 w 10217"/>
              <a:gd name="connsiteY3" fmla="*/ 7600 h 10106"/>
              <a:gd name="connsiteX4" fmla="*/ 6319 w 10217"/>
              <a:gd name="connsiteY4" fmla="*/ 9313 h 10106"/>
              <a:gd name="connsiteX5" fmla="*/ 4342 w 10217"/>
              <a:gd name="connsiteY5" fmla="*/ 10106 h 10106"/>
              <a:gd name="connsiteX6" fmla="*/ 1760 w 10217"/>
              <a:gd name="connsiteY6" fmla="*/ 8730 h 10106"/>
              <a:gd name="connsiteX7" fmla="*/ 139 w 10217"/>
              <a:gd name="connsiteY7" fmla="*/ 86 h 10106"/>
              <a:gd name="connsiteX0" fmla="*/ 139 w 10212"/>
              <a:gd name="connsiteY0" fmla="*/ 73 h 10093"/>
              <a:gd name="connsiteX1" fmla="*/ 10105 w 10212"/>
              <a:gd name="connsiteY1" fmla="*/ 42 h 10093"/>
              <a:gd name="connsiteX2" fmla="*/ 10212 w 10212"/>
              <a:gd name="connsiteY2" fmla="*/ 7859 h 10093"/>
              <a:gd name="connsiteX3" fmla="*/ 8448 w 10212"/>
              <a:gd name="connsiteY3" fmla="*/ 7587 h 10093"/>
              <a:gd name="connsiteX4" fmla="*/ 6319 w 10212"/>
              <a:gd name="connsiteY4" fmla="*/ 9300 h 10093"/>
              <a:gd name="connsiteX5" fmla="*/ 4342 w 10212"/>
              <a:gd name="connsiteY5" fmla="*/ 10093 h 10093"/>
              <a:gd name="connsiteX6" fmla="*/ 1760 w 10212"/>
              <a:gd name="connsiteY6" fmla="*/ 8717 h 10093"/>
              <a:gd name="connsiteX7" fmla="*/ 139 w 10212"/>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448 w 10141"/>
              <a:gd name="connsiteY3" fmla="*/ 7587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448 w 10141"/>
              <a:gd name="connsiteY3" fmla="*/ 7587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509 w 10141"/>
              <a:gd name="connsiteY3" fmla="*/ 7432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509 w 10141"/>
              <a:gd name="connsiteY3" fmla="*/ 7432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51 w 10153"/>
              <a:gd name="connsiteY0" fmla="*/ 73 h 10093"/>
              <a:gd name="connsiteX1" fmla="*/ 10117 w 10153"/>
              <a:gd name="connsiteY1" fmla="*/ 42 h 10093"/>
              <a:gd name="connsiteX2" fmla="*/ 10148 w 10153"/>
              <a:gd name="connsiteY2" fmla="*/ 7859 h 10093"/>
              <a:gd name="connsiteX3" fmla="*/ 8521 w 10153"/>
              <a:gd name="connsiteY3" fmla="*/ 7432 h 10093"/>
              <a:gd name="connsiteX4" fmla="*/ 6331 w 10153"/>
              <a:gd name="connsiteY4" fmla="*/ 9300 h 10093"/>
              <a:gd name="connsiteX5" fmla="*/ 4354 w 10153"/>
              <a:gd name="connsiteY5" fmla="*/ 10093 h 10093"/>
              <a:gd name="connsiteX6" fmla="*/ 1772 w 10153"/>
              <a:gd name="connsiteY6" fmla="*/ 8717 h 10093"/>
              <a:gd name="connsiteX7" fmla="*/ 151 w 10153"/>
              <a:gd name="connsiteY7" fmla="*/ 73 h 10093"/>
              <a:gd name="connsiteX0" fmla="*/ 151 w 10153"/>
              <a:gd name="connsiteY0" fmla="*/ 73 h 10093"/>
              <a:gd name="connsiteX1" fmla="*/ 10117 w 10153"/>
              <a:gd name="connsiteY1" fmla="*/ 42 h 10093"/>
              <a:gd name="connsiteX2" fmla="*/ 10148 w 10153"/>
              <a:gd name="connsiteY2" fmla="*/ 7859 h 10093"/>
              <a:gd name="connsiteX3" fmla="*/ 8521 w 10153"/>
              <a:gd name="connsiteY3" fmla="*/ 7432 h 10093"/>
              <a:gd name="connsiteX4" fmla="*/ 6331 w 10153"/>
              <a:gd name="connsiteY4" fmla="*/ 9300 h 10093"/>
              <a:gd name="connsiteX5" fmla="*/ 4354 w 10153"/>
              <a:gd name="connsiteY5" fmla="*/ 10093 h 10093"/>
              <a:gd name="connsiteX6" fmla="*/ 1772 w 10153"/>
              <a:gd name="connsiteY6" fmla="*/ 8717 h 10093"/>
              <a:gd name="connsiteX7" fmla="*/ 151 w 10153"/>
              <a:gd name="connsiteY7" fmla="*/ 73 h 10093"/>
              <a:gd name="connsiteX0" fmla="*/ 116 w 10118"/>
              <a:gd name="connsiteY0" fmla="*/ 73 h 10093"/>
              <a:gd name="connsiteX1" fmla="*/ 10082 w 10118"/>
              <a:gd name="connsiteY1" fmla="*/ 42 h 10093"/>
              <a:gd name="connsiteX2" fmla="*/ 10113 w 10118"/>
              <a:gd name="connsiteY2" fmla="*/ 7859 h 10093"/>
              <a:gd name="connsiteX3" fmla="*/ 8486 w 10118"/>
              <a:gd name="connsiteY3" fmla="*/ 7432 h 10093"/>
              <a:gd name="connsiteX4" fmla="*/ 6296 w 10118"/>
              <a:gd name="connsiteY4" fmla="*/ 9300 h 10093"/>
              <a:gd name="connsiteX5" fmla="*/ 4319 w 10118"/>
              <a:gd name="connsiteY5" fmla="*/ 10093 h 10093"/>
              <a:gd name="connsiteX6" fmla="*/ 1737 w 10118"/>
              <a:gd name="connsiteY6" fmla="*/ 8717 h 10093"/>
              <a:gd name="connsiteX7" fmla="*/ 116 w 10118"/>
              <a:gd name="connsiteY7" fmla="*/ 73 h 10093"/>
              <a:gd name="connsiteX0" fmla="*/ 119 w 10121"/>
              <a:gd name="connsiteY0" fmla="*/ 73 h 10093"/>
              <a:gd name="connsiteX1" fmla="*/ 10085 w 10121"/>
              <a:gd name="connsiteY1" fmla="*/ 42 h 10093"/>
              <a:gd name="connsiteX2" fmla="*/ 10116 w 10121"/>
              <a:gd name="connsiteY2" fmla="*/ 7859 h 10093"/>
              <a:gd name="connsiteX3" fmla="*/ 8489 w 10121"/>
              <a:gd name="connsiteY3" fmla="*/ 7432 h 10093"/>
              <a:gd name="connsiteX4" fmla="*/ 6299 w 10121"/>
              <a:gd name="connsiteY4" fmla="*/ 9300 h 10093"/>
              <a:gd name="connsiteX5" fmla="*/ 4322 w 10121"/>
              <a:gd name="connsiteY5" fmla="*/ 10093 h 10093"/>
              <a:gd name="connsiteX6" fmla="*/ 1679 w 10121"/>
              <a:gd name="connsiteY6" fmla="*/ 8686 h 10093"/>
              <a:gd name="connsiteX7" fmla="*/ 119 w 10121"/>
              <a:gd name="connsiteY7" fmla="*/ 73 h 10093"/>
              <a:gd name="connsiteX0" fmla="*/ 119 w 10121"/>
              <a:gd name="connsiteY0" fmla="*/ 73 h 10093"/>
              <a:gd name="connsiteX1" fmla="*/ 10085 w 10121"/>
              <a:gd name="connsiteY1" fmla="*/ 42 h 10093"/>
              <a:gd name="connsiteX2" fmla="*/ 10116 w 10121"/>
              <a:gd name="connsiteY2" fmla="*/ 7859 h 10093"/>
              <a:gd name="connsiteX3" fmla="*/ 8489 w 10121"/>
              <a:gd name="connsiteY3" fmla="*/ 7432 h 10093"/>
              <a:gd name="connsiteX4" fmla="*/ 6299 w 10121"/>
              <a:gd name="connsiteY4" fmla="*/ 9300 h 10093"/>
              <a:gd name="connsiteX5" fmla="*/ 4322 w 10121"/>
              <a:gd name="connsiteY5" fmla="*/ 10093 h 10093"/>
              <a:gd name="connsiteX6" fmla="*/ 1679 w 10121"/>
              <a:gd name="connsiteY6" fmla="*/ 8686 h 10093"/>
              <a:gd name="connsiteX7" fmla="*/ 119 w 10121"/>
              <a:gd name="connsiteY7" fmla="*/ 73 h 10093"/>
              <a:gd name="connsiteX0" fmla="*/ 110 w 10112"/>
              <a:gd name="connsiteY0" fmla="*/ 73 h 10093"/>
              <a:gd name="connsiteX1" fmla="*/ 10076 w 10112"/>
              <a:gd name="connsiteY1" fmla="*/ 42 h 10093"/>
              <a:gd name="connsiteX2" fmla="*/ 10107 w 10112"/>
              <a:gd name="connsiteY2" fmla="*/ 7859 h 10093"/>
              <a:gd name="connsiteX3" fmla="*/ 8480 w 10112"/>
              <a:gd name="connsiteY3" fmla="*/ 7432 h 10093"/>
              <a:gd name="connsiteX4" fmla="*/ 6290 w 10112"/>
              <a:gd name="connsiteY4" fmla="*/ 9300 h 10093"/>
              <a:gd name="connsiteX5" fmla="*/ 4313 w 10112"/>
              <a:gd name="connsiteY5" fmla="*/ 10093 h 10093"/>
              <a:gd name="connsiteX6" fmla="*/ 1670 w 10112"/>
              <a:gd name="connsiteY6" fmla="*/ 8686 h 10093"/>
              <a:gd name="connsiteX7" fmla="*/ 110 w 10112"/>
              <a:gd name="connsiteY7" fmla="*/ 73 h 1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2" h="10093">
                <a:moveTo>
                  <a:pt x="110" y="73"/>
                </a:moveTo>
                <a:cubicBezTo>
                  <a:pt x="97" y="-57"/>
                  <a:pt x="10050" y="24"/>
                  <a:pt x="10076" y="42"/>
                </a:cubicBezTo>
                <a:cubicBezTo>
                  <a:pt x="10132" y="77"/>
                  <a:pt x="10107" y="7717"/>
                  <a:pt x="10107" y="7859"/>
                </a:cubicBezTo>
                <a:cubicBezTo>
                  <a:pt x="10092" y="7511"/>
                  <a:pt x="9116" y="7192"/>
                  <a:pt x="8480" y="7432"/>
                </a:cubicBezTo>
                <a:cubicBezTo>
                  <a:pt x="7844" y="7672"/>
                  <a:pt x="7137" y="8641"/>
                  <a:pt x="6290" y="9300"/>
                </a:cubicBezTo>
                <a:cubicBezTo>
                  <a:pt x="5443" y="9959"/>
                  <a:pt x="5010" y="10032"/>
                  <a:pt x="4313" y="10093"/>
                </a:cubicBezTo>
                <a:cubicBezTo>
                  <a:pt x="2920" y="10093"/>
                  <a:pt x="2399" y="9590"/>
                  <a:pt x="1670" y="8686"/>
                </a:cubicBezTo>
                <a:cubicBezTo>
                  <a:pt x="1137" y="7819"/>
                  <a:pt x="-422" y="5127"/>
                  <a:pt x="110" y="73"/>
                </a:cubicBezTo>
                <a:close/>
              </a:path>
            </a:pathLst>
          </a:custGeom>
          <a:noFill/>
        </p:spPr>
        <p:txBody>
          <a:bodyPr/>
          <a:lstStyle>
            <a:lvl1pPr marL="0" indent="0">
              <a:buFontTx/>
              <a:buNone/>
              <a:defRPr/>
            </a:lvl1pPr>
          </a:lstStyle>
          <a:p>
            <a:r>
              <a:rPr lang="it-IT"/>
              <a:t>Inserire fotografia – credito</a:t>
            </a:r>
          </a:p>
        </p:txBody>
      </p:sp>
    </p:spTree>
    <p:extLst>
      <p:ext uri="{BB962C8B-B14F-4D97-AF65-F5344CB8AC3E}">
        <p14:creationId xmlns:p14="http://schemas.microsoft.com/office/powerpoint/2010/main" val="3922310248"/>
      </p:ext>
    </p:extLst>
  </p:cSld>
  <p:clrMapOvr>
    <a:masterClrMapping/>
  </p:clrMapOvr>
  <p:extLst>
    <p:ext uri="{DCECCB84-F9BA-43D5-87BE-67443E8EF086}">
      <p15:sldGuideLst xmlns:p15="http://schemas.microsoft.com/office/powerpoint/2012/main">
        <p15:guide id="1" pos="3840" userDrawn="1">
          <p15:clr>
            <a:srgbClr val="FBAE40"/>
          </p15:clr>
        </p15:guide>
        <p15:guide id="2" pos="325" userDrawn="1">
          <p15:clr>
            <a:srgbClr val="FBAE40"/>
          </p15:clr>
        </p15:guide>
        <p15:guide id="3" orient="horz" pos="37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apitolo Blu">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51D4A91-8C85-462A-BB8E-880983760C4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Immagine 7">
            <a:extLst>
              <a:ext uri="{FF2B5EF4-FFF2-40B4-BE49-F238E27FC236}">
                <a16:creationId xmlns:a16="http://schemas.microsoft.com/office/drawing/2014/main" id="{DF298BE3-8518-4616-9282-E4A260189D99}"/>
              </a:ext>
            </a:extLst>
          </p:cNvPr>
          <p:cNvPicPr>
            <a:picLocks noChangeAspect="1"/>
          </p:cNvPicPr>
          <p:nvPr userDrawn="1"/>
        </p:nvPicPr>
        <p:blipFill>
          <a:blip r:embed="rId3"/>
          <a:stretch>
            <a:fillRect/>
          </a:stretch>
        </p:blipFill>
        <p:spPr>
          <a:xfrm>
            <a:off x="763384" y="5541903"/>
            <a:ext cx="990601" cy="570907"/>
          </a:xfrm>
          <a:prstGeom prst="rect">
            <a:avLst/>
          </a:prstGeom>
        </p:spPr>
      </p:pic>
      <p:sp>
        <p:nvSpPr>
          <p:cNvPr id="6" name="Titolo 1">
            <a:extLst>
              <a:ext uri="{FF2B5EF4-FFF2-40B4-BE49-F238E27FC236}">
                <a16:creationId xmlns:a16="http://schemas.microsoft.com/office/drawing/2014/main" id="{304B4F57-FD93-47FF-A53D-F43933823175}"/>
              </a:ext>
            </a:extLst>
          </p:cNvPr>
          <p:cNvSpPr>
            <a:spLocks noGrp="1"/>
          </p:cNvSpPr>
          <p:nvPr>
            <p:ph type="title" hasCustomPrompt="1"/>
          </p:nvPr>
        </p:nvSpPr>
        <p:spPr>
          <a:xfrm>
            <a:off x="763384" y="1545435"/>
            <a:ext cx="10515600" cy="2852737"/>
          </a:xfrm>
          <a:prstGeom prst="rect">
            <a:avLst/>
          </a:prstGeom>
        </p:spPr>
        <p:txBody>
          <a:bodyPr anchor="ctr"/>
          <a:lstStyle>
            <a:lvl1pPr algn="l">
              <a:defRPr sz="6000" b="1">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 del titolo dello schema</a:t>
            </a:r>
          </a:p>
        </p:txBody>
      </p:sp>
      <p:sp>
        <p:nvSpPr>
          <p:cNvPr id="7" name="Segnaposto testo 3">
            <a:extLst>
              <a:ext uri="{FF2B5EF4-FFF2-40B4-BE49-F238E27FC236}">
                <a16:creationId xmlns:a16="http://schemas.microsoft.com/office/drawing/2014/main" id="{7A4D51C8-0257-4508-B6A5-23D39CEE9DBB}"/>
              </a:ext>
            </a:extLst>
          </p:cNvPr>
          <p:cNvSpPr>
            <a:spLocks noGrp="1"/>
          </p:cNvSpPr>
          <p:nvPr>
            <p:ph type="body" sz="quarter" idx="11"/>
          </p:nvPr>
        </p:nvSpPr>
        <p:spPr>
          <a:xfrm>
            <a:off x="763384" y="4539830"/>
            <a:ext cx="10515600" cy="506490"/>
          </a:xfrm>
        </p:spPr>
        <p:txBody>
          <a:bodyPr anchor="t" anchorCtr="0"/>
          <a:lstStyle>
            <a:lvl1pPr algn="l">
              <a:defRPr sz="1600" b="1">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ctr">
              <a:defRPr sz="1600" b="0">
                <a:solidFill>
                  <a:schemeClr val="bg1"/>
                </a:solidFill>
              </a:defRPr>
            </a:lvl2pPr>
            <a:lvl3pPr algn="ctr">
              <a:defRPr sz="1600" b="0">
                <a:solidFill>
                  <a:schemeClr val="bg1"/>
                </a:solidFill>
              </a:defRPr>
            </a:lvl3pPr>
            <a:lvl4pPr marL="0" indent="0" algn="ctr">
              <a:buNone/>
              <a:defRPr sz="1600">
                <a:solidFill>
                  <a:schemeClr val="bg1"/>
                </a:solidFill>
              </a:defRPr>
            </a:lvl4pPr>
            <a:lvl5pPr marL="0" indent="0" algn="ctr">
              <a:buClr>
                <a:schemeClr val="bg1"/>
              </a:buClr>
              <a:buNone/>
              <a:defRPr sz="1600">
                <a:solidFill>
                  <a:schemeClr val="bg1"/>
                </a:solidFill>
              </a:defRPr>
            </a:lvl5pPr>
            <a:lvl6pPr algn="ctr">
              <a:defRPr sz="1600" b="0">
                <a:solidFill>
                  <a:schemeClr val="bg1"/>
                </a:solidFill>
              </a:defRPr>
            </a:lvl6pPr>
            <a:lvl7pPr marL="0" indent="0" algn="ctr">
              <a:buNone/>
              <a:defRPr sz="1600">
                <a:solidFill>
                  <a:schemeClr val="bg1"/>
                </a:solidFill>
              </a:defRPr>
            </a:lvl7pPr>
            <a:lvl8pPr marL="0" indent="0" algn="ctr">
              <a:buClr>
                <a:schemeClr val="bg1"/>
              </a:buClr>
              <a:buNone/>
              <a:defRPr sz="1600">
                <a:solidFill>
                  <a:schemeClr val="bg1"/>
                </a:solidFill>
              </a:defRPr>
            </a:lvl8pPr>
            <a:lvl9pPr algn="ctr">
              <a:defRPr sz="1600">
                <a:solidFill>
                  <a:schemeClr val="bg1"/>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874722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olo e contenuto - credi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B3A1C5BC-DC6A-8123-F109-8B483D1839C9}"/>
              </a:ext>
            </a:extLst>
          </p:cNvPr>
          <p:cNvSpPr/>
          <p:nvPr userDrawn="1"/>
        </p:nvSpPr>
        <p:spPr>
          <a:xfrm>
            <a:off x="0" y="0"/>
            <a:ext cx="12233622" cy="549275"/>
          </a:xfrm>
          <a:prstGeom prst="rect">
            <a:avLst/>
          </a:prstGeom>
          <a:solidFill>
            <a:srgbClr val="729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18">
            <a:extLst>
              <a:ext uri="{FF2B5EF4-FFF2-40B4-BE49-F238E27FC236}">
                <a16:creationId xmlns:a16="http://schemas.microsoft.com/office/drawing/2014/main" id="{63488B40-A96A-DFC9-B62F-C5751B652F48}"/>
              </a:ext>
            </a:extLst>
          </p:cNvPr>
          <p:cNvSpPr/>
          <p:nvPr userDrawn="1"/>
        </p:nvSpPr>
        <p:spPr>
          <a:xfrm>
            <a:off x="11280775" y="-35351"/>
            <a:ext cx="1196126" cy="565181"/>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chemeClr val="bg1">
              <a:alpha val="2374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19">
            <a:extLst>
              <a:ext uri="{FF2B5EF4-FFF2-40B4-BE49-F238E27FC236}">
                <a16:creationId xmlns:a16="http://schemas.microsoft.com/office/drawing/2014/main" id="{5B4D4CC8-1FAA-4B1B-E3F5-6CA32D113205}"/>
              </a:ext>
            </a:extLst>
          </p:cNvPr>
          <p:cNvSpPr/>
          <p:nvPr userDrawn="1"/>
        </p:nvSpPr>
        <p:spPr>
          <a:xfrm>
            <a:off x="11348323" y="-13480"/>
            <a:ext cx="885258" cy="418293"/>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 name="Titolo 1">
            <a:extLst>
              <a:ext uri="{FF2B5EF4-FFF2-40B4-BE49-F238E27FC236}">
                <a16:creationId xmlns:a16="http://schemas.microsoft.com/office/drawing/2014/main" id="{547F0E2A-CBDF-55E0-8238-4A793DD81AEC}"/>
              </a:ext>
            </a:extLst>
          </p:cNvPr>
          <p:cNvSpPr>
            <a:spLocks noGrp="1"/>
          </p:cNvSpPr>
          <p:nvPr>
            <p:ph type="title"/>
          </p:nvPr>
        </p:nvSpPr>
        <p:spPr>
          <a:xfrm>
            <a:off x="766763" y="569397"/>
            <a:ext cx="10334625" cy="443198"/>
          </a:xfrm>
          <a:prstGeom prst="rect">
            <a:avLst/>
          </a:prstGeom>
        </p:spPr>
        <p:txBody>
          <a:bodyPr/>
          <a:lstStyle/>
          <a:p>
            <a:r>
              <a:rPr lang="it-IT"/>
              <a:t>Fare clic per modificare</a:t>
            </a:r>
          </a:p>
        </p:txBody>
      </p:sp>
      <p:sp>
        <p:nvSpPr>
          <p:cNvPr id="3" name="Segnaposto contenuto 2">
            <a:extLst>
              <a:ext uri="{FF2B5EF4-FFF2-40B4-BE49-F238E27FC236}">
                <a16:creationId xmlns:a16="http://schemas.microsoft.com/office/drawing/2014/main" id="{0D8E43E2-186D-EF67-0CD2-328944198D59}"/>
              </a:ext>
            </a:extLst>
          </p:cNvPr>
          <p:cNvSpPr>
            <a:spLocks noGrp="1"/>
          </p:cNvSpPr>
          <p:nvPr>
            <p:ph idx="1"/>
          </p:nvPr>
        </p:nvSpPr>
        <p:spPr>
          <a:xfrm>
            <a:off x="766763" y="1544497"/>
            <a:ext cx="5076825" cy="34686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63D8C8-1949-8F8E-9FAB-85A6A7A38B69}"/>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5D3F5FC5-E561-D9D0-714A-12D7D404A047}"/>
              </a:ext>
            </a:extLst>
          </p:cNvPr>
          <p:cNvSpPr>
            <a:spLocks noGrp="1"/>
          </p:cNvSpPr>
          <p:nvPr>
            <p:ph type="ftr" sz="quarter" idx="11"/>
          </p:nvPr>
        </p:nvSpPr>
        <p:spPr/>
        <p:txBody>
          <a:bodyPr/>
          <a:lstStyle/>
          <a:p>
            <a:r>
              <a:rPr lang="it-IT"/>
              <a:t>Sella, Innovativi per tradizione</a:t>
            </a:r>
          </a:p>
        </p:txBody>
      </p:sp>
      <p:sp>
        <p:nvSpPr>
          <p:cNvPr id="6" name="Segnaposto numero diapositiva 5">
            <a:extLst>
              <a:ext uri="{FF2B5EF4-FFF2-40B4-BE49-F238E27FC236}">
                <a16:creationId xmlns:a16="http://schemas.microsoft.com/office/drawing/2014/main" id="{82207EC1-58FA-95F0-44E5-293F156341A0}"/>
              </a:ext>
            </a:extLst>
          </p:cNvPr>
          <p:cNvSpPr>
            <a:spLocks noGrp="1"/>
          </p:cNvSpPr>
          <p:nvPr>
            <p:ph type="sldNum" sz="quarter" idx="12"/>
          </p:nvPr>
        </p:nvSpPr>
        <p:spPr/>
        <p:txBody>
          <a:bodyPr/>
          <a:lstStyle/>
          <a:p>
            <a:fld id="{8B9FA035-F336-5E4A-8CF5-9DA74C50DA32}" type="slidenum">
              <a:rPr lang="it-IT" smtClean="0"/>
              <a:t>‹#›</a:t>
            </a:fld>
            <a:endParaRPr lang="it-IT"/>
          </a:p>
        </p:txBody>
      </p:sp>
      <p:pic>
        <p:nvPicPr>
          <p:cNvPr id="8" name="Immagine 7" descr="Immagine che contiene testo&#10;&#10;Descrizione generata automaticamente">
            <a:extLst>
              <a:ext uri="{FF2B5EF4-FFF2-40B4-BE49-F238E27FC236}">
                <a16:creationId xmlns:a16="http://schemas.microsoft.com/office/drawing/2014/main" id="{A828BA06-DDD2-F28A-93DF-EC4620E3C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015" y="113634"/>
            <a:ext cx="1727785" cy="359108"/>
          </a:xfrm>
          <a:prstGeom prst="rect">
            <a:avLst/>
          </a:prstGeom>
        </p:spPr>
      </p:pic>
      <p:sp>
        <p:nvSpPr>
          <p:cNvPr id="10" name="Segnaposto testo 9">
            <a:extLst>
              <a:ext uri="{FF2B5EF4-FFF2-40B4-BE49-F238E27FC236}">
                <a16:creationId xmlns:a16="http://schemas.microsoft.com/office/drawing/2014/main" id="{45CBE6AE-1435-77F0-60C0-9C13CA46377E}"/>
              </a:ext>
            </a:extLst>
          </p:cNvPr>
          <p:cNvSpPr>
            <a:spLocks noGrp="1"/>
          </p:cNvSpPr>
          <p:nvPr>
            <p:ph type="body" sz="quarter" idx="13" hasCustomPrompt="1"/>
          </p:nvPr>
        </p:nvSpPr>
        <p:spPr>
          <a:xfrm>
            <a:off x="388687" y="166020"/>
            <a:ext cx="5438859" cy="222251"/>
          </a:xfrm>
          <a:prstGeom prst="rect">
            <a:avLst/>
          </a:prstGeom>
        </p:spPr>
        <p:txBody>
          <a:bodyPr/>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it-IT"/>
              <a:t>Sottotitolo</a:t>
            </a:r>
          </a:p>
        </p:txBody>
      </p:sp>
      <p:cxnSp>
        <p:nvCxnSpPr>
          <p:cNvPr id="12" name="Connettore 1 11">
            <a:extLst>
              <a:ext uri="{FF2B5EF4-FFF2-40B4-BE49-F238E27FC236}">
                <a16:creationId xmlns:a16="http://schemas.microsoft.com/office/drawing/2014/main" id="{5B458D8F-C6DC-15B5-E2EA-54EE05D7B65A}"/>
              </a:ext>
            </a:extLst>
          </p:cNvPr>
          <p:cNvCxnSpPr/>
          <p:nvPr userDrawn="1"/>
        </p:nvCxnSpPr>
        <p:spPr>
          <a:xfrm>
            <a:off x="766763" y="1005793"/>
            <a:ext cx="10514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egnaposto testo 23">
            <a:extLst>
              <a:ext uri="{FF2B5EF4-FFF2-40B4-BE49-F238E27FC236}">
                <a16:creationId xmlns:a16="http://schemas.microsoft.com/office/drawing/2014/main" id="{1B878629-E944-A351-B5CB-3249C34D083F}"/>
              </a:ext>
            </a:extLst>
          </p:cNvPr>
          <p:cNvSpPr>
            <a:spLocks noGrp="1"/>
          </p:cNvSpPr>
          <p:nvPr>
            <p:ph type="body" sz="quarter" idx="14"/>
          </p:nvPr>
        </p:nvSpPr>
        <p:spPr>
          <a:xfrm>
            <a:off x="6348413" y="1544497"/>
            <a:ext cx="4932362" cy="34686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5" name="Immagine 14" descr="Immagine che contiene edificio, ponte&#10;&#10;Descrizione generata automaticamente">
            <a:extLst>
              <a:ext uri="{FF2B5EF4-FFF2-40B4-BE49-F238E27FC236}">
                <a16:creationId xmlns:a16="http://schemas.microsoft.com/office/drawing/2014/main" id="{BE11E004-CC1F-6A63-0AD2-AE92DC975573}"/>
              </a:ext>
            </a:extLst>
          </p:cNvPr>
          <p:cNvPicPr>
            <a:picLocks noChangeAspect="1"/>
          </p:cNvPicPr>
          <p:nvPr userDrawn="1"/>
        </p:nvPicPr>
        <p:blipFill>
          <a:blip r:embed="rId3" cstate="email">
            <a:duotone>
              <a:prstClr val="black"/>
              <a:schemeClr val="tx2">
                <a:tint val="45000"/>
                <a:satMod val="400000"/>
              </a:schemeClr>
            </a:duotone>
            <a:alphaModFix amt="87000"/>
            <a:extLst>
              <a:ext uri="{28A0092B-C50C-407E-A947-70E740481C1C}">
                <a14:useLocalDpi xmlns:a14="http://schemas.microsoft.com/office/drawing/2010/main"/>
              </a:ext>
            </a:extLst>
          </a:blip>
          <a:stretch>
            <a:fillRect/>
          </a:stretch>
        </p:blipFill>
        <p:spPr>
          <a:xfrm>
            <a:off x="11575052" y="-70344"/>
            <a:ext cx="406400" cy="600174"/>
          </a:xfrm>
          <a:prstGeom prst="rect">
            <a:avLst/>
          </a:prstGeom>
        </p:spPr>
      </p:pic>
      <p:pic>
        <p:nvPicPr>
          <p:cNvPr id="7" name="Immagine 6" descr="Immagine che contiene testo, Carattere, Elementi grafici, logo&#10;&#10;Descrizione generata automaticamente">
            <a:extLst>
              <a:ext uri="{FF2B5EF4-FFF2-40B4-BE49-F238E27FC236}">
                <a16:creationId xmlns:a16="http://schemas.microsoft.com/office/drawing/2014/main" id="{AB925913-C8D1-D82A-3BA2-EE2D2418F313}"/>
              </a:ext>
            </a:extLst>
          </p:cNvPr>
          <p:cNvPicPr>
            <a:picLocks noChangeAspect="1"/>
          </p:cNvPicPr>
          <p:nvPr userDrawn="1"/>
        </p:nvPicPr>
        <p:blipFill>
          <a:blip r:embed="rId4"/>
          <a:stretch>
            <a:fillRect/>
          </a:stretch>
        </p:blipFill>
        <p:spPr>
          <a:xfrm>
            <a:off x="7787039" y="122402"/>
            <a:ext cx="1647121" cy="350340"/>
          </a:xfrm>
          <a:prstGeom prst="rect">
            <a:avLst/>
          </a:prstGeom>
        </p:spPr>
      </p:pic>
    </p:spTree>
    <p:extLst>
      <p:ext uri="{BB962C8B-B14F-4D97-AF65-F5344CB8AC3E}">
        <p14:creationId xmlns:p14="http://schemas.microsoft.com/office/powerpoint/2010/main" val="2042985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olo e contenuto - credi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B3A1C5BC-DC6A-8123-F109-8B483D1839C9}"/>
              </a:ext>
            </a:extLst>
          </p:cNvPr>
          <p:cNvSpPr/>
          <p:nvPr userDrawn="1"/>
        </p:nvSpPr>
        <p:spPr>
          <a:xfrm>
            <a:off x="0" y="0"/>
            <a:ext cx="12233622" cy="549275"/>
          </a:xfrm>
          <a:prstGeom prst="rect">
            <a:avLst/>
          </a:prstGeom>
          <a:solidFill>
            <a:srgbClr val="729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igura a mano libera 18">
            <a:extLst>
              <a:ext uri="{FF2B5EF4-FFF2-40B4-BE49-F238E27FC236}">
                <a16:creationId xmlns:a16="http://schemas.microsoft.com/office/drawing/2014/main" id="{63488B40-A96A-DFC9-B62F-C5751B652F48}"/>
              </a:ext>
            </a:extLst>
          </p:cNvPr>
          <p:cNvSpPr/>
          <p:nvPr userDrawn="1"/>
        </p:nvSpPr>
        <p:spPr>
          <a:xfrm>
            <a:off x="11280775" y="-35351"/>
            <a:ext cx="1196126" cy="565181"/>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chemeClr val="bg1">
              <a:alpha val="2374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19">
            <a:extLst>
              <a:ext uri="{FF2B5EF4-FFF2-40B4-BE49-F238E27FC236}">
                <a16:creationId xmlns:a16="http://schemas.microsoft.com/office/drawing/2014/main" id="{5B4D4CC8-1FAA-4B1B-E3F5-6CA32D113205}"/>
              </a:ext>
            </a:extLst>
          </p:cNvPr>
          <p:cNvSpPr/>
          <p:nvPr userDrawn="1"/>
        </p:nvSpPr>
        <p:spPr>
          <a:xfrm>
            <a:off x="11348323" y="-13480"/>
            <a:ext cx="885258" cy="418293"/>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 name="Titolo 1">
            <a:extLst>
              <a:ext uri="{FF2B5EF4-FFF2-40B4-BE49-F238E27FC236}">
                <a16:creationId xmlns:a16="http://schemas.microsoft.com/office/drawing/2014/main" id="{547F0E2A-CBDF-55E0-8238-4A793DD81AEC}"/>
              </a:ext>
            </a:extLst>
          </p:cNvPr>
          <p:cNvSpPr>
            <a:spLocks noGrp="1"/>
          </p:cNvSpPr>
          <p:nvPr>
            <p:ph type="title"/>
          </p:nvPr>
        </p:nvSpPr>
        <p:spPr>
          <a:xfrm>
            <a:off x="766763" y="569397"/>
            <a:ext cx="10334625" cy="443198"/>
          </a:xfrm>
          <a:prstGeom prst="rect">
            <a:avLst/>
          </a:prstGeom>
        </p:spPr>
        <p:txBody>
          <a:bodyPr/>
          <a:lstStyle/>
          <a:p>
            <a:r>
              <a:rPr lang="it-IT"/>
              <a:t>Fare clic per modificare</a:t>
            </a:r>
          </a:p>
        </p:txBody>
      </p:sp>
      <p:sp>
        <p:nvSpPr>
          <p:cNvPr id="3" name="Segnaposto contenuto 2">
            <a:extLst>
              <a:ext uri="{FF2B5EF4-FFF2-40B4-BE49-F238E27FC236}">
                <a16:creationId xmlns:a16="http://schemas.microsoft.com/office/drawing/2014/main" id="{0D8E43E2-186D-EF67-0CD2-328944198D59}"/>
              </a:ext>
            </a:extLst>
          </p:cNvPr>
          <p:cNvSpPr>
            <a:spLocks noGrp="1"/>
          </p:cNvSpPr>
          <p:nvPr>
            <p:ph idx="1"/>
          </p:nvPr>
        </p:nvSpPr>
        <p:spPr>
          <a:xfrm>
            <a:off x="766763" y="1544497"/>
            <a:ext cx="5076825" cy="34686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63D8C8-1949-8F8E-9FAB-85A6A7A38B69}"/>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5D3F5FC5-E561-D9D0-714A-12D7D404A047}"/>
              </a:ext>
            </a:extLst>
          </p:cNvPr>
          <p:cNvSpPr>
            <a:spLocks noGrp="1"/>
          </p:cNvSpPr>
          <p:nvPr>
            <p:ph type="ftr" sz="quarter" idx="11"/>
          </p:nvPr>
        </p:nvSpPr>
        <p:spPr/>
        <p:txBody>
          <a:bodyPr/>
          <a:lstStyle/>
          <a:p>
            <a:r>
              <a:rPr lang="it-IT"/>
              <a:t>Sella, Innovativi per tradizione</a:t>
            </a:r>
          </a:p>
        </p:txBody>
      </p:sp>
      <p:sp>
        <p:nvSpPr>
          <p:cNvPr id="6" name="Segnaposto numero diapositiva 5">
            <a:extLst>
              <a:ext uri="{FF2B5EF4-FFF2-40B4-BE49-F238E27FC236}">
                <a16:creationId xmlns:a16="http://schemas.microsoft.com/office/drawing/2014/main" id="{82207EC1-58FA-95F0-44E5-293F156341A0}"/>
              </a:ext>
            </a:extLst>
          </p:cNvPr>
          <p:cNvSpPr>
            <a:spLocks noGrp="1"/>
          </p:cNvSpPr>
          <p:nvPr>
            <p:ph type="sldNum" sz="quarter" idx="12"/>
          </p:nvPr>
        </p:nvSpPr>
        <p:spPr/>
        <p:txBody>
          <a:bodyPr/>
          <a:lstStyle/>
          <a:p>
            <a:fld id="{8B9FA035-F336-5E4A-8CF5-9DA74C50DA32}" type="slidenum">
              <a:rPr lang="it-IT" smtClean="0"/>
              <a:t>‹#›</a:t>
            </a:fld>
            <a:endParaRPr lang="it-IT"/>
          </a:p>
        </p:txBody>
      </p:sp>
      <p:pic>
        <p:nvPicPr>
          <p:cNvPr id="8" name="Immagine 7" descr="Immagine che contiene testo&#10;&#10;Descrizione generata automaticamente">
            <a:extLst>
              <a:ext uri="{FF2B5EF4-FFF2-40B4-BE49-F238E27FC236}">
                <a16:creationId xmlns:a16="http://schemas.microsoft.com/office/drawing/2014/main" id="{A828BA06-DDD2-F28A-93DF-EC4620E3C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6015" y="113634"/>
            <a:ext cx="1727785" cy="359108"/>
          </a:xfrm>
          <a:prstGeom prst="rect">
            <a:avLst/>
          </a:prstGeom>
        </p:spPr>
      </p:pic>
      <p:cxnSp>
        <p:nvCxnSpPr>
          <p:cNvPr id="12" name="Connettore 1 11">
            <a:extLst>
              <a:ext uri="{FF2B5EF4-FFF2-40B4-BE49-F238E27FC236}">
                <a16:creationId xmlns:a16="http://schemas.microsoft.com/office/drawing/2014/main" id="{5B458D8F-C6DC-15B5-E2EA-54EE05D7B65A}"/>
              </a:ext>
            </a:extLst>
          </p:cNvPr>
          <p:cNvCxnSpPr/>
          <p:nvPr userDrawn="1"/>
        </p:nvCxnSpPr>
        <p:spPr>
          <a:xfrm>
            <a:off x="766763" y="1005793"/>
            <a:ext cx="10514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egnaposto testo 23">
            <a:extLst>
              <a:ext uri="{FF2B5EF4-FFF2-40B4-BE49-F238E27FC236}">
                <a16:creationId xmlns:a16="http://schemas.microsoft.com/office/drawing/2014/main" id="{1B878629-E944-A351-B5CB-3249C34D083F}"/>
              </a:ext>
            </a:extLst>
          </p:cNvPr>
          <p:cNvSpPr>
            <a:spLocks noGrp="1"/>
          </p:cNvSpPr>
          <p:nvPr>
            <p:ph type="body" sz="quarter" idx="14"/>
          </p:nvPr>
        </p:nvSpPr>
        <p:spPr>
          <a:xfrm>
            <a:off x="6348413" y="1544497"/>
            <a:ext cx="4932362" cy="34686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5" name="Immagine 14" descr="Immagine che contiene edificio, ponte&#10;&#10;Descrizione generata automaticamente">
            <a:extLst>
              <a:ext uri="{FF2B5EF4-FFF2-40B4-BE49-F238E27FC236}">
                <a16:creationId xmlns:a16="http://schemas.microsoft.com/office/drawing/2014/main" id="{BE11E004-CC1F-6A63-0AD2-AE92DC975573}"/>
              </a:ext>
            </a:extLst>
          </p:cNvPr>
          <p:cNvPicPr>
            <a:picLocks noChangeAspect="1"/>
          </p:cNvPicPr>
          <p:nvPr userDrawn="1"/>
        </p:nvPicPr>
        <p:blipFill>
          <a:blip r:embed="rId3" cstate="email">
            <a:duotone>
              <a:prstClr val="black"/>
              <a:schemeClr val="tx2">
                <a:tint val="45000"/>
                <a:satMod val="400000"/>
              </a:schemeClr>
            </a:duotone>
            <a:alphaModFix amt="87000"/>
            <a:extLst>
              <a:ext uri="{28A0092B-C50C-407E-A947-70E740481C1C}">
                <a14:useLocalDpi xmlns:a14="http://schemas.microsoft.com/office/drawing/2010/main"/>
              </a:ext>
            </a:extLst>
          </a:blip>
          <a:stretch>
            <a:fillRect/>
          </a:stretch>
        </p:blipFill>
        <p:spPr>
          <a:xfrm>
            <a:off x="11575052" y="-70344"/>
            <a:ext cx="406400" cy="600174"/>
          </a:xfrm>
          <a:prstGeom prst="rect">
            <a:avLst/>
          </a:prstGeom>
        </p:spPr>
      </p:pic>
      <p:pic>
        <p:nvPicPr>
          <p:cNvPr id="7" name="Immagine 6" descr="Immagine che contiene testo, Carattere, Elementi grafici, logo&#10;&#10;Descrizione generata automaticamente">
            <a:extLst>
              <a:ext uri="{FF2B5EF4-FFF2-40B4-BE49-F238E27FC236}">
                <a16:creationId xmlns:a16="http://schemas.microsoft.com/office/drawing/2014/main" id="{07CC3639-DDB4-F6FE-D651-358D3DC8A9F7}"/>
              </a:ext>
            </a:extLst>
          </p:cNvPr>
          <p:cNvPicPr>
            <a:picLocks noChangeAspect="1"/>
          </p:cNvPicPr>
          <p:nvPr userDrawn="1"/>
        </p:nvPicPr>
        <p:blipFill>
          <a:blip r:embed="rId4"/>
          <a:stretch>
            <a:fillRect/>
          </a:stretch>
        </p:blipFill>
        <p:spPr>
          <a:xfrm>
            <a:off x="334963" y="150647"/>
            <a:ext cx="1310958" cy="278839"/>
          </a:xfrm>
          <a:prstGeom prst="rect">
            <a:avLst/>
          </a:prstGeom>
        </p:spPr>
      </p:pic>
    </p:spTree>
    <p:extLst>
      <p:ext uri="{BB962C8B-B14F-4D97-AF65-F5344CB8AC3E}">
        <p14:creationId xmlns:p14="http://schemas.microsoft.com/office/powerpoint/2010/main" val="4101113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magine e contenuto - credito">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45CBE6AE-1435-77F0-60C0-9C13CA46377E}"/>
              </a:ext>
            </a:extLst>
          </p:cNvPr>
          <p:cNvSpPr>
            <a:spLocks noGrp="1"/>
          </p:cNvSpPr>
          <p:nvPr>
            <p:ph type="body" sz="quarter" idx="13" hasCustomPrompt="1"/>
          </p:nvPr>
        </p:nvSpPr>
        <p:spPr>
          <a:xfrm>
            <a:off x="388687" y="166020"/>
            <a:ext cx="5438859" cy="222251"/>
          </a:xfrm>
          <a:prstGeom prst="rect">
            <a:avLst/>
          </a:prstGeom>
        </p:spPr>
        <p:txBody>
          <a:bodyPr/>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it-IT"/>
              <a:t>Sottotitolo</a:t>
            </a:r>
          </a:p>
        </p:txBody>
      </p:sp>
      <p:sp>
        <p:nvSpPr>
          <p:cNvPr id="7" name="Segnaposto contenuto 2">
            <a:extLst>
              <a:ext uri="{FF2B5EF4-FFF2-40B4-BE49-F238E27FC236}">
                <a16:creationId xmlns:a16="http://schemas.microsoft.com/office/drawing/2014/main" id="{836B76FA-791D-CDAD-17B8-B59A9931350C}"/>
              </a:ext>
            </a:extLst>
          </p:cNvPr>
          <p:cNvSpPr>
            <a:spLocks noGrp="1"/>
          </p:cNvSpPr>
          <p:nvPr>
            <p:ph idx="1"/>
          </p:nvPr>
        </p:nvSpPr>
        <p:spPr>
          <a:xfrm>
            <a:off x="766763" y="1544497"/>
            <a:ext cx="5076825" cy="34686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cxnSp>
        <p:nvCxnSpPr>
          <p:cNvPr id="8" name="Connettore 1 11">
            <a:extLst>
              <a:ext uri="{FF2B5EF4-FFF2-40B4-BE49-F238E27FC236}">
                <a16:creationId xmlns:a16="http://schemas.microsoft.com/office/drawing/2014/main" id="{3EE6A416-04A0-FA04-7DC1-99CE255B34B1}"/>
              </a:ext>
            </a:extLst>
          </p:cNvPr>
          <p:cNvCxnSpPr/>
          <p:nvPr userDrawn="1"/>
        </p:nvCxnSpPr>
        <p:spPr>
          <a:xfrm>
            <a:off x="766763" y="1005793"/>
            <a:ext cx="10514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egnaposto testo 23">
            <a:extLst>
              <a:ext uri="{FF2B5EF4-FFF2-40B4-BE49-F238E27FC236}">
                <a16:creationId xmlns:a16="http://schemas.microsoft.com/office/drawing/2014/main" id="{DAC3604F-07DC-BA49-3179-43049C1BAB75}"/>
              </a:ext>
            </a:extLst>
          </p:cNvPr>
          <p:cNvSpPr>
            <a:spLocks noGrp="1"/>
          </p:cNvSpPr>
          <p:nvPr>
            <p:ph type="body" sz="quarter" idx="14"/>
          </p:nvPr>
        </p:nvSpPr>
        <p:spPr>
          <a:xfrm>
            <a:off x="6348413" y="1544497"/>
            <a:ext cx="4932362" cy="34686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 name="Rettangolo 1">
            <a:extLst>
              <a:ext uri="{FF2B5EF4-FFF2-40B4-BE49-F238E27FC236}">
                <a16:creationId xmlns:a16="http://schemas.microsoft.com/office/drawing/2014/main" id="{73334544-89F5-9FB9-9409-332021883A7A}"/>
              </a:ext>
            </a:extLst>
          </p:cNvPr>
          <p:cNvSpPr/>
          <p:nvPr userDrawn="1"/>
        </p:nvSpPr>
        <p:spPr>
          <a:xfrm>
            <a:off x="-1" y="-45464"/>
            <a:ext cx="12217693" cy="609398"/>
          </a:xfrm>
          <a:prstGeom prst="rect">
            <a:avLst/>
          </a:prstGeom>
          <a:solidFill>
            <a:srgbClr val="F3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15C56E11-D492-969C-B4E3-B3A17A3B1071}"/>
              </a:ext>
            </a:extLst>
          </p:cNvPr>
          <p:cNvPicPr>
            <a:picLocks noChangeAspect="1"/>
          </p:cNvPicPr>
          <p:nvPr userDrawn="1"/>
        </p:nvPicPr>
        <p:blipFill>
          <a:blip r:embed="rId2"/>
          <a:srcRect/>
          <a:stretch/>
        </p:blipFill>
        <p:spPr>
          <a:xfrm>
            <a:off x="5195944" y="-50440"/>
            <a:ext cx="7021748" cy="603077"/>
          </a:xfrm>
          <a:prstGeom prst="rect">
            <a:avLst/>
          </a:prstGeom>
        </p:spPr>
      </p:pic>
    </p:spTree>
    <p:extLst>
      <p:ext uri="{BB962C8B-B14F-4D97-AF65-F5344CB8AC3E}">
        <p14:creationId xmlns:p14="http://schemas.microsoft.com/office/powerpoint/2010/main" val="3806088029"/>
      </p:ext>
    </p:extLst>
  </p:cSld>
  <p:clrMapOvr>
    <a:masterClrMapping/>
  </p:clrMapOvr>
  <p:extLst>
    <p:ext uri="{DCECCB84-F9BA-43D5-87BE-67443E8EF086}">
      <p15:sldGuideLst xmlns:p15="http://schemas.microsoft.com/office/powerpoint/2012/main">
        <p15:guide id="1" orient="horz" pos="3022" userDrawn="1">
          <p15:clr>
            <a:srgbClr val="FBAE40"/>
          </p15:clr>
        </p15:guide>
        <p15:guide id="2" orient="horz" pos="3226" userDrawn="1">
          <p15:clr>
            <a:srgbClr val="FBAE40"/>
          </p15:clr>
        </p15:guide>
        <p15:guide id="3" orient="horz" pos="383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magine e contenuto - credito">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45CBE6AE-1435-77F0-60C0-9C13CA46377E}"/>
              </a:ext>
            </a:extLst>
          </p:cNvPr>
          <p:cNvSpPr>
            <a:spLocks noGrp="1"/>
          </p:cNvSpPr>
          <p:nvPr>
            <p:ph type="body" sz="quarter" idx="13" hasCustomPrompt="1"/>
          </p:nvPr>
        </p:nvSpPr>
        <p:spPr>
          <a:xfrm>
            <a:off x="388687" y="166020"/>
            <a:ext cx="5438859" cy="222251"/>
          </a:xfrm>
          <a:prstGeom prst="rect">
            <a:avLst/>
          </a:prstGeom>
        </p:spPr>
        <p:txBody>
          <a:bodyPr/>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it-IT"/>
              <a:t>Sottotitolo</a:t>
            </a:r>
          </a:p>
        </p:txBody>
      </p:sp>
      <p:cxnSp>
        <p:nvCxnSpPr>
          <p:cNvPr id="8" name="Connettore 1 11">
            <a:extLst>
              <a:ext uri="{FF2B5EF4-FFF2-40B4-BE49-F238E27FC236}">
                <a16:creationId xmlns:a16="http://schemas.microsoft.com/office/drawing/2014/main" id="{3EE6A416-04A0-FA04-7DC1-99CE255B34B1}"/>
              </a:ext>
            </a:extLst>
          </p:cNvPr>
          <p:cNvCxnSpPr/>
          <p:nvPr userDrawn="1"/>
        </p:nvCxnSpPr>
        <p:spPr>
          <a:xfrm>
            <a:off x="766763" y="1005793"/>
            <a:ext cx="10514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9B118AB1-4D08-E46F-1264-DB00EF3531BE}"/>
              </a:ext>
            </a:extLst>
          </p:cNvPr>
          <p:cNvSpPr/>
          <p:nvPr userDrawn="1"/>
        </p:nvSpPr>
        <p:spPr>
          <a:xfrm>
            <a:off x="-1" y="-45464"/>
            <a:ext cx="12217693" cy="609398"/>
          </a:xfrm>
          <a:prstGeom prst="rect">
            <a:avLst/>
          </a:prstGeom>
          <a:solidFill>
            <a:srgbClr val="F3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2AF0A7FC-C73F-1F9B-4B98-F3432C6D95F6}"/>
              </a:ext>
            </a:extLst>
          </p:cNvPr>
          <p:cNvPicPr>
            <a:picLocks noChangeAspect="1"/>
          </p:cNvPicPr>
          <p:nvPr userDrawn="1"/>
        </p:nvPicPr>
        <p:blipFill>
          <a:blip r:embed="rId2"/>
          <a:srcRect/>
          <a:stretch/>
        </p:blipFill>
        <p:spPr>
          <a:xfrm>
            <a:off x="5195944" y="-50440"/>
            <a:ext cx="7021748" cy="603077"/>
          </a:xfrm>
          <a:prstGeom prst="rect">
            <a:avLst/>
          </a:prstGeom>
        </p:spPr>
      </p:pic>
    </p:spTree>
    <p:extLst>
      <p:ext uri="{BB962C8B-B14F-4D97-AF65-F5344CB8AC3E}">
        <p14:creationId xmlns:p14="http://schemas.microsoft.com/office/powerpoint/2010/main" val="1673083299"/>
      </p:ext>
    </p:extLst>
  </p:cSld>
  <p:clrMapOvr>
    <a:masterClrMapping/>
  </p:clrMapOvr>
  <p:extLst>
    <p:ext uri="{DCECCB84-F9BA-43D5-87BE-67443E8EF086}">
      <p15:sldGuideLst xmlns:p15="http://schemas.microsoft.com/office/powerpoint/2012/main">
        <p15:guide id="1" orient="horz" pos="3022" userDrawn="1">
          <p15:clr>
            <a:srgbClr val="FBAE40"/>
          </p15:clr>
        </p15:guide>
        <p15:guide id="2" orient="horz" pos="3226" userDrawn="1">
          <p15:clr>
            <a:srgbClr val="FBAE40"/>
          </p15:clr>
        </p15:guide>
        <p15:guide id="3" orient="horz" pos="383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magine e contenuto - credito">
    <p:spTree>
      <p:nvGrpSpPr>
        <p:cNvPr id="1" name=""/>
        <p:cNvGrpSpPr/>
        <p:nvPr/>
      </p:nvGrpSpPr>
      <p:grpSpPr>
        <a:xfrm>
          <a:off x="0" y="0"/>
          <a:ext cx="0" cy="0"/>
          <a:chOff x="0" y="0"/>
          <a:chExt cx="0" cy="0"/>
        </a:xfrm>
      </p:grpSpPr>
      <p:grpSp>
        <p:nvGrpSpPr>
          <p:cNvPr id="27" name="Gruppo 26">
            <a:extLst>
              <a:ext uri="{FF2B5EF4-FFF2-40B4-BE49-F238E27FC236}">
                <a16:creationId xmlns:a16="http://schemas.microsoft.com/office/drawing/2014/main" id="{97F4371B-88DB-1999-AFE2-DA993788B779}"/>
              </a:ext>
            </a:extLst>
          </p:cNvPr>
          <p:cNvGrpSpPr/>
          <p:nvPr userDrawn="1"/>
        </p:nvGrpSpPr>
        <p:grpSpPr>
          <a:xfrm>
            <a:off x="4054642" y="357199"/>
            <a:ext cx="9458604" cy="4532635"/>
            <a:chOff x="2508218" y="-146304"/>
            <a:chExt cx="10921489" cy="5233660"/>
          </a:xfrm>
        </p:grpSpPr>
        <p:sp>
          <p:nvSpPr>
            <p:cNvPr id="15" name="Figura a mano libera 14">
              <a:extLst>
                <a:ext uri="{FF2B5EF4-FFF2-40B4-BE49-F238E27FC236}">
                  <a16:creationId xmlns:a16="http://schemas.microsoft.com/office/drawing/2014/main" id="{9F08B672-2DD8-7810-432C-D7D2BA1E8C21}"/>
                </a:ext>
              </a:extLst>
            </p:cNvPr>
            <p:cNvSpPr/>
            <p:nvPr userDrawn="1"/>
          </p:nvSpPr>
          <p:spPr>
            <a:xfrm>
              <a:off x="2508218" y="-73152"/>
              <a:ext cx="10921489" cy="5160508"/>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rgbClr val="F3C67C">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15">
              <a:extLst>
                <a:ext uri="{FF2B5EF4-FFF2-40B4-BE49-F238E27FC236}">
                  <a16:creationId xmlns:a16="http://schemas.microsoft.com/office/drawing/2014/main" id="{403410D0-F8EF-03FF-DA8E-BB14C9442459}"/>
                </a:ext>
              </a:extLst>
            </p:cNvPr>
            <p:cNvSpPr/>
            <p:nvPr userDrawn="1"/>
          </p:nvSpPr>
          <p:spPr>
            <a:xfrm>
              <a:off x="2670048" y="-146304"/>
              <a:ext cx="10614151" cy="5015288"/>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rgbClr val="F3C67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sp>
        <p:nvSpPr>
          <p:cNvPr id="11" name="Rettangolo 10">
            <a:extLst>
              <a:ext uri="{FF2B5EF4-FFF2-40B4-BE49-F238E27FC236}">
                <a16:creationId xmlns:a16="http://schemas.microsoft.com/office/drawing/2014/main" id="{B3A1C5BC-DC6A-8123-F109-8B483D1839C9}"/>
              </a:ext>
            </a:extLst>
          </p:cNvPr>
          <p:cNvSpPr/>
          <p:nvPr userDrawn="1"/>
        </p:nvSpPr>
        <p:spPr>
          <a:xfrm>
            <a:off x="-1" y="-45464"/>
            <a:ext cx="12217693" cy="609398"/>
          </a:xfrm>
          <a:prstGeom prst="rect">
            <a:avLst/>
          </a:prstGeom>
          <a:solidFill>
            <a:srgbClr val="F3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547F0E2A-CBDF-55E0-8238-4A793DD81AEC}"/>
              </a:ext>
            </a:extLst>
          </p:cNvPr>
          <p:cNvSpPr>
            <a:spLocks noGrp="1"/>
          </p:cNvSpPr>
          <p:nvPr>
            <p:ph type="title" hasCustomPrompt="1"/>
          </p:nvPr>
        </p:nvSpPr>
        <p:spPr>
          <a:xfrm>
            <a:off x="766764" y="4163905"/>
            <a:ext cx="5200900" cy="609398"/>
          </a:xfrm>
          <a:prstGeom prst="rect">
            <a:avLst/>
          </a:prstGeom>
        </p:spPr>
        <p:txBody>
          <a:bodyPr/>
          <a:lstStyle/>
          <a:p>
            <a:r>
              <a:rPr lang="it-IT"/>
              <a:t>Titolo della slide</a:t>
            </a:r>
          </a:p>
        </p:txBody>
      </p:sp>
      <p:sp>
        <p:nvSpPr>
          <p:cNvPr id="4" name="Segnaposto data 3">
            <a:extLst>
              <a:ext uri="{FF2B5EF4-FFF2-40B4-BE49-F238E27FC236}">
                <a16:creationId xmlns:a16="http://schemas.microsoft.com/office/drawing/2014/main" id="{9063D8C8-1949-8F8E-9FAB-85A6A7A38B69}"/>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5D3F5FC5-E561-D9D0-714A-12D7D404A047}"/>
              </a:ext>
            </a:extLst>
          </p:cNvPr>
          <p:cNvSpPr>
            <a:spLocks noGrp="1"/>
          </p:cNvSpPr>
          <p:nvPr>
            <p:ph type="ftr" sz="quarter" idx="11"/>
          </p:nvPr>
        </p:nvSpPr>
        <p:spPr/>
        <p:txBody>
          <a:bodyPr/>
          <a:lstStyle/>
          <a:p>
            <a:r>
              <a:rPr lang="it-IT"/>
              <a:t>Sella, Innovativi per tradizione</a:t>
            </a:r>
          </a:p>
        </p:txBody>
      </p:sp>
      <p:sp>
        <p:nvSpPr>
          <p:cNvPr id="6" name="Segnaposto numero diapositiva 5">
            <a:extLst>
              <a:ext uri="{FF2B5EF4-FFF2-40B4-BE49-F238E27FC236}">
                <a16:creationId xmlns:a16="http://schemas.microsoft.com/office/drawing/2014/main" id="{82207EC1-58FA-95F0-44E5-293F156341A0}"/>
              </a:ext>
            </a:extLst>
          </p:cNvPr>
          <p:cNvSpPr>
            <a:spLocks noGrp="1"/>
          </p:cNvSpPr>
          <p:nvPr>
            <p:ph type="sldNum" sz="quarter" idx="12"/>
          </p:nvPr>
        </p:nvSpPr>
        <p:spPr/>
        <p:txBody>
          <a:bodyPr/>
          <a:lstStyle/>
          <a:p>
            <a:fld id="{8B9FA035-F336-5E4A-8CF5-9DA74C50DA32}" type="slidenum">
              <a:rPr lang="it-IT" smtClean="0"/>
              <a:t>‹#›</a:t>
            </a:fld>
            <a:endParaRPr lang="it-IT"/>
          </a:p>
        </p:txBody>
      </p:sp>
      <p:sp>
        <p:nvSpPr>
          <p:cNvPr id="10" name="Segnaposto testo 9">
            <a:extLst>
              <a:ext uri="{FF2B5EF4-FFF2-40B4-BE49-F238E27FC236}">
                <a16:creationId xmlns:a16="http://schemas.microsoft.com/office/drawing/2014/main" id="{45CBE6AE-1435-77F0-60C0-9C13CA46377E}"/>
              </a:ext>
            </a:extLst>
          </p:cNvPr>
          <p:cNvSpPr>
            <a:spLocks noGrp="1"/>
          </p:cNvSpPr>
          <p:nvPr>
            <p:ph type="body" sz="quarter" idx="13" hasCustomPrompt="1"/>
          </p:nvPr>
        </p:nvSpPr>
        <p:spPr>
          <a:xfrm>
            <a:off x="388687" y="166020"/>
            <a:ext cx="5438859" cy="222251"/>
          </a:xfrm>
          <a:prstGeom prst="rect">
            <a:avLst/>
          </a:prstGeom>
        </p:spPr>
        <p:txBody>
          <a:bodyPr/>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it-IT"/>
              <a:t>Sottotitolo</a:t>
            </a:r>
          </a:p>
        </p:txBody>
      </p:sp>
      <p:sp>
        <p:nvSpPr>
          <p:cNvPr id="17" name="Segnaposto immagine 9">
            <a:extLst>
              <a:ext uri="{FF2B5EF4-FFF2-40B4-BE49-F238E27FC236}">
                <a16:creationId xmlns:a16="http://schemas.microsoft.com/office/drawing/2014/main" id="{E0170AFE-0763-2311-FE25-77086086B2D3}"/>
              </a:ext>
            </a:extLst>
          </p:cNvPr>
          <p:cNvSpPr>
            <a:spLocks noGrp="1"/>
          </p:cNvSpPr>
          <p:nvPr>
            <p:ph type="pic" sz="quarter" idx="14" hasCustomPrompt="1"/>
          </p:nvPr>
        </p:nvSpPr>
        <p:spPr>
          <a:xfrm>
            <a:off x="4383422" y="550927"/>
            <a:ext cx="8007968" cy="394070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15"/>
              <a:gd name="connsiteY0" fmla="*/ 1234 h 10234"/>
              <a:gd name="connsiteX1" fmla="*/ 2500 w 10015"/>
              <a:gd name="connsiteY1" fmla="*/ 2234 h 10234"/>
              <a:gd name="connsiteX2" fmla="*/ 5000 w 10015"/>
              <a:gd name="connsiteY2" fmla="*/ 1234 h 10234"/>
              <a:gd name="connsiteX3" fmla="*/ 7500 w 10015"/>
              <a:gd name="connsiteY3" fmla="*/ 234 h 10234"/>
              <a:gd name="connsiteX4" fmla="*/ 10015 w 10015"/>
              <a:gd name="connsiteY4" fmla="*/ 310 h 10234"/>
              <a:gd name="connsiteX5" fmla="*/ 10000 w 10015"/>
              <a:gd name="connsiteY5" fmla="*/ 9234 h 10234"/>
              <a:gd name="connsiteX6" fmla="*/ 7500 w 10015"/>
              <a:gd name="connsiteY6" fmla="*/ 8234 h 10234"/>
              <a:gd name="connsiteX7" fmla="*/ 5000 w 10015"/>
              <a:gd name="connsiteY7" fmla="*/ 9234 h 10234"/>
              <a:gd name="connsiteX8" fmla="*/ 2500 w 10015"/>
              <a:gd name="connsiteY8" fmla="*/ 10234 h 10234"/>
              <a:gd name="connsiteX9" fmla="*/ 0 w 10015"/>
              <a:gd name="connsiteY9" fmla="*/ 9234 h 10234"/>
              <a:gd name="connsiteX10" fmla="*/ 0 w 10015"/>
              <a:gd name="connsiteY10" fmla="*/ 1234 h 10234"/>
              <a:gd name="connsiteX0" fmla="*/ 0 w 10015"/>
              <a:gd name="connsiteY0" fmla="*/ 1064 h 10064"/>
              <a:gd name="connsiteX1" fmla="*/ 2500 w 10015"/>
              <a:gd name="connsiteY1" fmla="*/ 2064 h 10064"/>
              <a:gd name="connsiteX2" fmla="*/ 5000 w 10015"/>
              <a:gd name="connsiteY2" fmla="*/ 1064 h 10064"/>
              <a:gd name="connsiteX3" fmla="*/ 7500 w 10015"/>
              <a:gd name="connsiteY3" fmla="*/ 64 h 10064"/>
              <a:gd name="connsiteX4" fmla="*/ 10015 w 10015"/>
              <a:gd name="connsiteY4" fmla="*/ 140 h 10064"/>
              <a:gd name="connsiteX5" fmla="*/ 10000 w 10015"/>
              <a:gd name="connsiteY5" fmla="*/ 9064 h 10064"/>
              <a:gd name="connsiteX6" fmla="*/ 7500 w 10015"/>
              <a:gd name="connsiteY6" fmla="*/ 8064 h 10064"/>
              <a:gd name="connsiteX7" fmla="*/ 5000 w 10015"/>
              <a:gd name="connsiteY7" fmla="*/ 9064 h 10064"/>
              <a:gd name="connsiteX8" fmla="*/ 2500 w 10015"/>
              <a:gd name="connsiteY8" fmla="*/ 10064 h 10064"/>
              <a:gd name="connsiteX9" fmla="*/ 0 w 10015"/>
              <a:gd name="connsiteY9" fmla="*/ 9064 h 10064"/>
              <a:gd name="connsiteX10" fmla="*/ 0 w 10015"/>
              <a:gd name="connsiteY10" fmla="*/ 1064 h 10064"/>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10000 w 10015"/>
              <a:gd name="connsiteY5" fmla="*/ 9092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10000 w 10015"/>
              <a:gd name="connsiteY5" fmla="*/ 9092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755 w 10015"/>
              <a:gd name="connsiteY6" fmla="*/ 7087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755 w 10015"/>
              <a:gd name="connsiteY6" fmla="*/ 7087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30 w 10015"/>
              <a:gd name="connsiteY6" fmla="*/ 7250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30 w 10015"/>
              <a:gd name="connsiteY6" fmla="*/ 7250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8566 w 10015"/>
              <a:gd name="connsiteY6" fmla="*/ 6707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240 w 10015"/>
              <a:gd name="connsiteY0" fmla="*/ 0 h 10331"/>
              <a:gd name="connsiteX1" fmla="*/ 2500 w 10015"/>
              <a:gd name="connsiteY1" fmla="*/ 2331 h 10331"/>
              <a:gd name="connsiteX2" fmla="*/ 5000 w 10015"/>
              <a:gd name="connsiteY2" fmla="*/ 1331 h 10331"/>
              <a:gd name="connsiteX3" fmla="*/ 7500 w 10015"/>
              <a:gd name="connsiteY3" fmla="*/ 331 h 10331"/>
              <a:gd name="connsiteX4" fmla="*/ 10015 w 10015"/>
              <a:gd name="connsiteY4" fmla="*/ 325 h 10331"/>
              <a:gd name="connsiteX5" fmla="*/ 9985 w 10015"/>
              <a:gd name="connsiteY5" fmla="*/ 7185 h 10331"/>
              <a:gd name="connsiteX6" fmla="*/ 8566 w 10015"/>
              <a:gd name="connsiteY6" fmla="*/ 6946 h 10331"/>
              <a:gd name="connsiteX7" fmla="*/ 4640 w 10015"/>
              <a:gd name="connsiteY7" fmla="*/ 9249 h 10331"/>
              <a:gd name="connsiteX8" fmla="*/ 2500 w 10015"/>
              <a:gd name="connsiteY8" fmla="*/ 10331 h 10331"/>
              <a:gd name="connsiteX9" fmla="*/ 0 w 10015"/>
              <a:gd name="connsiteY9" fmla="*/ 9331 h 10331"/>
              <a:gd name="connsiteX10" fmla="*/ 240 w 10015"/>
              <a:gd name="connsiteY10" fmla="*/ 0 h 10331"/>
              <a:gd name="connsiteX0" fmla="*/ 240 w 10015"/>
              <a:gd name="connsiteY0" fmla="*/ 378 h 10709"/>
              <a:gd name="connsiteX1" fmla="*/ 5000 w 10015"/>
              <a:gd name="connsiteY1" fmla="*/ 1709 h 10709"/>
              <a:gd name="connsiteX2" fmla="*/ 7500 w 10015"/>
              <a:gd name="connsiteY2" fmla="*/ 709 h 10709"/>
              <a:gd name="connsiteX3" fmla="*/ 10015 w 10015"/>
              <a:gd name="connsiteY3" fmla="*/ 703 h 10709"/>
              <a:gd name="connsiteX4" fmla="*/ 9985 w 10015"/>
              <a:gd name="connsiteY4" fmla="*/ 7563 h 10709"/>
              <a:gd name="connsiteX5" fmla="*/ 8566 w 10015"/>
              <a:gd name="connsiteY5" fmla="*/ 7324 h 10709"/>
              <a:gd name="connsiteX6" fmla="*/ 4640 w 10015"/>
              <a:gd name="connsiteY6" fmla="*/ 9627 h 10709"/>
              <a:gd name="connsiteX7" fmla="*/ 2500 w 10015"/>
              <a:gd name="connsiteY7" fmla="*/ 10709 h 10709"/>
              <a:gd name="connsiteX8" fmla="*/ 0 w 10015"/>
              <a:gd name="connsiteY8" fmla="*/ 9709 h 10709"/>
              <a:gd name="connsiteX9" fmla="*/ 240 w 10015"/>
              <a:gd name="connsiteY9" fmla="*/ 378 h 10709"/>
              <a:gd name="connsiteX0" fmla="*/ 240 w 10015"/>
              <a:gd name="connsiteY0" fmla="*/ 600 h 10931"/>
              <a:gd name="connsiteX1" fmla="*/ 7500 w 10015"/>
              <a:gd name="connsiteY1" fmla="*/ 931 h 10931"/>
              <a:gd name="connsiteX2" fmla="*/ 10015 w 10015"/>
              <a:gd name="connsiteY2" fmla="*/ 925 h 10931"/>
              <a:gd name="connsiteX3" fmla="*/ 9985 w 10015"/>
              <a:gd name="connsiteY3" fmla="*/ 7785 h 10931"/>
              <a:gd name="connsiteX4" fmla="*/ 8566 w 10015"/>
              <a:gd name="connsiteY4" fmla="*/ 7546 h 10931"/>
              <a:gd name="connsiteX5" fmla="*/ 4640 w 10015"/>
              <a:gd name="connsiteY5" fmla="*/ 9849 h 10931"/>
              <a:gd name="connsiteX6" fmla="*/ 2500 w 10015"/>
              <a:gd name="connsiteY6" fmla="*/ 10931 h 10931"/>
              <a:gd name="connsiteX7" fmla="*/ 0 w 10015"/>
              <a:gd name="connsiteY7" fmla="*/ 9931 h 10931"/>
              <a:gd name="connsiteX8" fmla="*/ 240 w 10015"/>
              <a:gd name="connsiteY8" fmla="*/ 600 h 10931"/>
              <a:gd name="connsiteX0" fmla="*/ 240 w 10015"/>
              <a:gd name="connsiteY0" fmla="*/ 880 h 11211"/>
              <a:gd name="connsiteX1" fmla="*/ 10015 w 10015"/>
              <a:gd name="connsiteY1" fmla="*/ 1205 h 11211"/>
              <a:gd name="connsiteX2" fmla="*/ 9985 w 10015"/>
              <a:gd name="connsiteY2" fmla="*/ 8065 h 11211"/>
              <a:gd name="connsiteX3" fmla="*/ 8566 w 10015"/>
              <a:gd name="connsiteY3" fmla="*/ 7826 h 11211"/>
              <a:gd name="connsiteX4" fmla="*/ 4640 w 10015"/>
              <a:gd name="connsiteY4" fmla="*/ 10129 h 11211"/>
              <a:gd name="connsiteX5" fmla="*/ 2500 w 10015"/>
              <a:gd name="connsiteY5" fmla="*/ 11211 h 11211"/>
              <a:gd name="connsiteX6" fmla="*/ 0 w 10015"/>
              <a:gd name="connsiteY6" fmla="*/ 10211 h 11211"/>
              <a:gd name="connsiteX7" fmla="*/ 240 w 10015"/>
              <a:gd name="connsiteY7" fmla="*/ 880 h 11211"/>
              <a:gd name="connsiteX0" fmla="*/ 240 w 10015"/>
              <a:gd name="connsiteY0" fmla="*/ 880 h 11211"/>
              <a:gd name="connsiteX1" fmla="*/ 10015 w 10015"/>
              <a:gd name="connsiteY1" fmla="*/ 1205 h 11211"/>
              <a:gd name="connsiteX2" fmla="*/ 9985 w 10015"/>
              <a:gd name="connsiteY2" fmla="*/ 8065 h 11211"/>
              <a:gd name="connsiteX3" fmla="*/ 8566 w 10015"/>
              <a:gd name="connsiteY3" fmla="*/ 7826 h 11211"/>
              <a:gd name="connsiteX4" fmla="*/ 4640 w 10015"/>
              <a:gd name="connsiteY4" fmla="*/ 10129 h 11211"/>
              <a:gd name="connsiteX5" fmla="*/ 2500 w 10015"/>
              <a:gd name="connsiteY5" fmla="*/ 11211 h 11211"/>
              <a:gd name="connsiteX6" fmla="*/ 0 w 10015"/>
              <a:gd name="connsiteY6" fmla="*/ 10211 h 11211"/>
              <a:gd name="connsiteX7" fmla="*/ 240 w 10015"/>
              <a:gd name="connsiteY7" fmla="*/ 880 h 11211"/>
              <a:gd name="connsiteX0" fmla="*/ 240 w 10015"/>
              <a:gd name="connsiteY0" fmla="*/ 1157 h 11488"/>
              <a:gd name="connsiteX1" fmla="*/ 10015 w 10015"/>
              <a:gd name="connsiteY1" fmla="*/ 1482 h 11488"/>
              <a:gd name="connsiteX2" fmla="*/ 9985 w 10015"/>
              <a:gd name="connsiteY2" fmla="*/ 8342 h 11488"/>
              <a:gd name="connsiteX3" fmla="*/ 8566 w 10015"/>
              <a:gd name="connsiteY3" fmla="*/ 8103 h 11488"/>
              <a:gd name="connsiteX4" fmla="*/ 4640 w 10015"/>
              <a:gd name="connsiteY4" fmla="*/ 10406 h 11488"/>
              <a:gd name="connsiteX5" fmla="*/ 2500 w 10015"/>
              <a:gd name="connsiteY5" fmla="*/ 11488 h 11488"/>
              <a:gd name="connsiteX6" fmla="*/ 0 w 10015"/>
              <a:gd name="connsiteY6" fmla="*/ 10488 h 11488"/>
              <a:gd name="connsiteX7" fmla="*/ 240 w 10015"/>
              <a:gd name="connsiteY7" fmla="*/ 1157 h 11488"/>
              <a:gd name="connsiteX0" fmla="*/ 240 w 10015"/>
              <a:gd name="connsiteY0" fmla="*/ 584 h 10915"/>
              <a:gd name="connsiteX1" fmla="*/ 10015 w 10015"/>
              <a:gd name="connsiteY1" fmla="*/ 909 h 10915"/>
              <a:gd name="connsiteX2" fmla="*/ 9985 w 10015"/>
              <a:gd name="connsiteY2" fmla="*/ 7769 h 10915"/>
              <a:gd name="connsiteX3" fmla="*/ 8566 w 10015"/>
              <a:gd name="connsiteY3" fmla="*/ 7530 h 10915"/>
              <a:gd name="connsiteX4" fmla="*/ 4640 w 10015"/>
              <a:gd name="connsiteY4" fmla="*/ 9833 h 10915"/>
              <a:gd name="connsiteX5" fmla="*/ 2500 w 10015"/>
              <a:gd name="connsiteY5" fmla="*/ 10915 h 10915"/>
              <a:gd name="connsiteX6" fmla="*/ 0 w 10015"/>
              <a:gd name="connsiteY6" fmla="*/ 9915 h 10915"/>
              <a:gd name="connsiteX7" fmla="*/ 240 w 10015"/>
              <a:gd name="connsiteY7" fmla="*/ 584 h 10915"/>
              <a:gd name="connsiteX0" fmla="*/ 240 w 10015"/>
              <a:gd name="connsiteY0" fmla="*/ 359 h 10690"/>
              <a:gd name="connsiteX1" fmla="*/ 10015 w 10015"/>
              <a:gd name="connsiteY1" fmla="*/ 684 h 10690"/>
              <a:gd name="connsiteX2" fmla="*/ 9985 w 10015"/>
              <a:gd name="connsiteY2" fmla="*/ 7544 h 10690"/>
              <a:gd name="connsiteX3" fmla="*/ 8566 w 10015"/>
              <a:gd name="connsiteY3" fmla="*/ 7305 h 10690"/>
              <a:gd name="connsiteX4" fmla="*/ 4640 w 10015"/>
              <a:gd name="connsiteY4" fmla="*/ 9608 h 10690"/>
              <a:gd name="connsiteX5" fmla="*/ 2500 w 10015"/>
              <a:gd name="connsiteY5" fmla="*/ 10690 h 10690"/>
              <a:gd name="connsiteX6" fmla="*/ 0 w 10015"/>
              <a:gd name="connsiteY6" fmla="*/ 9690 h 10690"/>
              <a:gd name="connsiteX7" fmla="*/ 240 w 10015"/>
              <a:gd name="connsiteY7" fmla="*/ 359 h 10690"/>
              <a:gd name="connsiteX0" fmla="*/ 240 w 10030"/>
              <a:gd name="connsiteY0" fmla="*/ 593 h 10924"/>
              <a:gd name="connsiteX1" fmla="*/ 10015 w 10030"/>
              <a:gd name="connsiteY1" fmla="*/ 918 h 10924"/>
              <a:gd name="connsiteX2" fmla="*/ 9985 w 10030"/>
              <a:gd name="connsiteY2" fmla="*/ 7778 h 10924"/>
              <a:gd name="connsiteX3" fmla="*/ 8566 w 10030"/>
              <a:gd name="connsiteY3" fmla="*/ 7539 h 10924"/>
              <a:gd name="connsiteX4" fmla="*/ 4640 w 10030"/>
              <a:gd name="connsiteY4" fmla="*/ 9842 h 10924"/>
              <a:gd name="connsiteX5" fmla="*/ 2500 w 10030"/>
              <a:gd name="connsiteY5" fmla="*/ 10924 h 10924"/>
              <a:gd name="connsiteX6" fmla="*/ 0 w 10030"/>
              <a:gd name="connsiteY6" fmla="*/ 9924 h 10924"/>
              <a:gd name="connsiteX7" fmla="*/ 240 w 10030"/>
              <a:gd name="connsiteY7" fmla="*/ 593 h 10924"/>
              <a:gd name="connsiteX0" fmla="*/ 255 w 10728"/>
              <a:gd name="connsiteY0" fmla="*/ 1007 h 10985"/>
              <a:gd name="connsiteX1" fmla="*/ 10015 w 10728"/>
              <a:gd name="connsiteY1" fmla="*/ 979 h 10985"/>
              <a:gd name="connsiteX2" fmla="*/ 9985 w 10728"/>
              <a:gd name="connsiteY2" fmla="*/ 7839 h 10985"/>
              <a:gd name="connsiteX3" fmla="*/ 8566 w 10728"/>
              <a:gd name="connsiteY3" fmla="*/ 7600 h 10985"/>
              <a:gd name="connsiteX4" fmla="*/ 4640 w 10728"/>
              <a:gd name="connsiteY4" fmla="*/ 9903 h 10985"/>
              <a:gd name="connsiteX5" fmla="*/ 2500 w 10728"/>
              <a:gd name="connsiteY5" fmla="*/ 10985 h 10985"/>
              <a:gd name="connsiteX6" fmla="*/ 0 w 10728"/>
              <a:gd name="connsiteY6" fmla="*/ 9985 h 10985"/>
              <a:gd name="connsiteX7" fmla="*/ 255 w 10728"/>
              <a:gd name="connsiteY7" fmla="*/ 1007 h 10985"/>
              <a:gd name="connsiteX0" fmla="*/ 1039 w 11512"/>
              <a:gd name="connsiteY0" fmla="*/ 1007 h 10985"/>
              <a:gd name="connsiteX1" fmla="*/ 10799 w 11512"/>
              <a:gd name="connsiteY1" fmla="*/ 979 h 10985"/>
              <a:gd name="connsiteX2" fmla="*/ 10769 w 11512"/>
              <a:gd name="connsiteY2" fmla="*/ 7839 h 10985"/>
              <a:gd name="connsiteX3" fmla="*/ 9350 w 11512"/>
              <a:gd name="connsiteY3" fmla="*/ 7600 h 10985"/>
              <a:gd name="connsiteX4" fmla="*/ 5424 w 11512"/>
              <a:gd name="connsiteY4" fmla="*/ 9903 h 10985"/>
              <a:gd name="connsiteX5" fmla="*/ 3284 w 11512"/>
              <a:gd name="connsiteY5" fmla="*/ 10985 h 10985"/>
              <a:gd name="connsiteX6" fmla="*/ 784 w 11512"/>
              <a:gd name="connsiteY6" fmla="*/ 9985 h 10985"/>
              <a:gd name="connsiteX7" fmla="*/ 1039 w 11512"/>
              <a:gd name="connsiteY7" fmla="*/ 1007 h 10985"/>
              <a:gd name="connsiteX0" fmla="*/ 1039 w 11512"/>
              <a:gd name="connsiteY0" fmla="*/ 1007 h 10985"/>
              <a:gd name="connsiteX1" fmla="*/ 10799 w 11512"/>
              <a:gd name="connsiteY1" fmla="*/ 979 h 10985"/>
              <a:gd name="connsiteX2" fmla="*/ 10769 w 11512"/>
              <a:gd name="connsiteY2" fmla="*/ 7839 h 10985"/>
              <a:gd name="connsiteX3" fmla="*/ 9350 w 11512"/>
              <a:gd name="connsiteY3" fmla="*/ 7600 h 10985"/>
              <a:gd name="connsiteX4" fmla="*/ 5424 w 11512"/>
              <a:gd name="connsiteY4" fmla="*/ 9903 h 10985"/>
              <a:gd name="connsiteX5" fmla="*/ 3284 w 11512"/>
              <a:gd name="connsiteY5" fmla="*/ 10985 h 10985"/>
              <a:gd name="connsiteX6" fmla="*/ 784 w 11512"/>
              <a:gd name="connsiteY6" fmla="*/ 9985 h 10985"/>
              <a:gd name="connsiteX7" fmla="*/ 1039 w 11512"/>
              <a:gd name="connsiteY7" fmla="*/ 1007 h 10985"/>
              <a:gd name="connsiteX0" fmla="*/ 1039 w 11512"/>
              <a:gd name="connsiteY0" fmla="*/ 553 h 10531"/>
              <a:gd name="connsiteX1" fmla="*/ 10799 w 11512"/>
              <a:gd name="connsiteY1" fmla="*/ 525 h 10531"/>
              <a:gd name="connsiteX2" fmla="*/ 10769 w 11512"/>
              <a:gd name="connsiteY2" fmla="*/ 7385 h 10531"/>
              <a:gd name="connsiteX3" fmla="*/ 9350 w 11512"/>
              <a:gd name="connsiteY3" fmla="*/ 7146 h 10531"/>
              <a:gd name="connsiteX4" fmla="*/ 5424 w 11512"/>
              <a:gd name="connsiteY4" fmla="*/ 9449 h 10531"/>
              <a:gd name="connsiteX5" fmla="*/ 3284 w 11512"/>
              <a:gd name="connsiteY5" fmla="*/ 10531 h 10531"/>
              <a:gd name="connsiteX6" fmla="*/ 784 w 11512"/>
              <a:gd name="connsiteY6" fmla="*/ 9531 h 10531"/>
              <a:gd name="connsiteX7" fmla="*/ 1039 w 11512"/>
              <a:gd name="connsiteY7" fmla="*/ 553 h 10531"/>
              <a:gd name="connsiteX0" fmla="*/ 1039 w 11670"/>
              <a:gd name="connsiteY0" fmla="*/ 59 h 10037"/>
              <a:gd name="connsiteX1" fmla="*/ 10799 w 11670"/>
              <a:gd name="connsiteY1" fmla="*/ 31 h 10037"/>
              <a:gd name="connsiteX2" fmla="*/ 10769 w 11670"/>
              <a:gd name="connsiteY2" fmla="*/ 6891 h 10037"/>
              <a:gd name="connsiteX3" fmla="*/ 9350 w 11670"/>
              <a:gd name="connsiteY3" fmla="*/ 6652 h 10037"/>
              <a:gd name="connsiteX4" fmla="*/ 5424 w 11670"/>
              <a:gd name="connsiteY4" fmla="*/ 8955 h 10037"/>
              <a:gd name="connsiteX5" fmla="*/ 3284 w 11670"/>
              <a:gd name="connsiteY5" fmla="*/ 10037 h 10037"/>
              <a:gd name="connsiteX6" fmla="*/ 784 w 11670"/>
              <a:gd name="connsiteY6" fmla="*/ 9037 h 10037"/>
              <a:gd name="connsiteX7" fmla="*/ 1039 w 11670"/>
              <a:gd name="connsiteY7" fmla="*/ 59 h 10037"/>
              <a:gd name="connsiteX0" fmla="*/ 1039 w 10817"/>
              <a:gd name="connsiteY0" fmla="*/ 64 h 10042"/>
              <a:gd name="connsiteX1" fmla="*/ 10799 w 10817"/>
              <a:gd name="connsiteY1" fmla="*/ 36 h 10042"/>
              <a:gd name="connsiteX2" fmla="*/ 10769 w 10817"/>
              <a:gd name="connsiteY2" fmla="*/ 6896 h 10042"/>
              <a:gd name="connsiteX3" fmla="*/ 9350 w 10817"/>
              <a:gd name="connsiteY3" fmla="*/ 6657 h 10042"/>
              <a:gd name="connsiteX4" fmla="*/ 5424 w 10817"/>
              <a:gd name="connsiteY4" fmla="*/ 8960 h 10042"/>
              <a:gd name="connsiteX5" fmla="*/ 3284 w 10817"/>
              <a:gd name="connsiteY5" fmla="*/ 10042 h 10042"/>
              <a:gd name="connsiteX6" fmla="*/ 784 w 10817"/>
              <a:gd name="connsiteY6" fmla="*/ 9042 h 10042"/>
              <a:gd name="connsiteX7" fmla="*/ 1039 w 10817"/>
              <a:gd name="connsiteY7" fmla="*/ 64 h 10042"/>
              <a:gd name="connsiteX0" fmla="*/ 695 w 10473"/>
              <a:gd name="connsiteY0" fmla="*/ 64 h 10042"/>
              <a:gd name="connsiteX1" fmla="*/ 10455 w 10473"/>
              <a:gd name="connsiteY1" fmla="*/ 36 h 10042"/>
              <a:gd name="connsiteX2" fmla="*/ 10425 w 10473"/>
              <a:gd name="connsiteY2" fmla="*/ 6896 h 10042"/>
              <a:gd name="connsiteX3" fmla="*/ 9006 w 10473"/>
              <a:gd name="connsiteY3" fmla="*/ 6657 h 10042"/>
              <a:gd name="connsiteX4" fmla="*/ 5080 w 10473"/>
              <a:gd name="connsiteY4" fmla="*/ 8960 h 10042"/>
              <a:gd name="connsiteX5" fmla="*/ 2940 w 10473"/>
              <a:gd name="connsiteY5" fmla="*/ 10042 h 10042"/>
              <a:gd name="connsiteX6" fmla="*/ 2227 w 10473"/>
              <a:gd name="connsiteY6" fmla="*/ 7765 h 10042"/>
              <a:gd name="connsiteX7" fmla="*/ 695 w 10473"/>
              <a:gd name="connsiteY7" fmla="*/ 64 h 10042"/>
              <a:gd name="connsiteX0" fmla="*/ 842 w 10620"/>
              <a:gd name="connsiteY0" fmla="*/ 64 h 10042"/>
              <a:gd name="connsiteX1" fmla="*/ 10602 w 10620"/>
              <a:gd name="connsiteY1" fmla="*/ 36 h 10042"/>
              <a:gd name="connsiteX2" fmla="*/ 10572 w 10620"/>
              <a:gd name="connsiteY2" fmla="*/ 6896 h 10042"/>
              <a:gd name="connsiteX3" fmla="*/ 9153 w 10620"/>
              <a:gd name="connsiteY3" fmla="*/ 6657 h 10042"/>
              <a:gd name="connsiteX4" fmla="*/ 5227 w 10620"/>
              <a:gd name="connsiteY4" fmla="*/ 8960 h 10042"/>
              <a:gd name="connsiteX5" fmla="*/ 3087 w 10620"/>
              <a:gd name="connsiteY5" fmla="*/ 10042 h 10042"/>
              <a:gd name="connsiteX6" fmla="*/ 2374 w 10620"/>
              <a:gd name="connsiteY6" fmla="*/ 7765 h 10042"/>
              <a:gd name="connsiteX7" fmla="*/ 842 w 10620"/>
              <a:gd name="connsiteY7" fmla="*/ 64 h 10042"/>
              <a:gd name="connsiteX0" fmla="*/ 842 w 10620"/>
              <a:gd name="connsiteY0" fmla="*/ 64 h 10042"/>
              <a:gd name="connsiteX1" fmla="*/ 10602 w 10620"/>
              <a:gd name="connsiteY1" fmla="*/ 36 h 10042"/>
              <a:gd name="connsiteX2" fmla="*/ 10572 w 10620"/>
              <a:gd name="connsiteY2" fmla="*/ 6896 h 10042"/>
              <a:gd name="connsiteX3" fmla="*/ 9153 w 10620"/>
              <a:gd name="connsiteY3" fmla="*/ 6657 h 10042"/>
              <a:gd name="connsiteX4" fmla="*/ 7314 w 10620"/>
              <a:gd name="connsiteY4" fmla="*/ 7982 h 10042"/>
              <a:gd name="connsiteX5" fmla="*/ 3087 w 10620"/>
              <a:gd name="connsiteY5" fmla="*/ 10042 h 10042"/>
              <a:gd name="connsiteX6" fmla="*/ 2374 w 10620"/>
              <a:gd name="connsiteY6" fmla="*/ 7765 h 10042"/>
              <a:gd name="connsiteX7" fmla="*/ 842 w 10620"/>
              <a:gd name="connsiteY7" fmla="*/ 64 h 10042"/>
              <a:gd name="connsiteX0" fmla="*/ 842 w 10620"/>
              <a:gd name="connsiteY0" fmla="*/ 64 h 8982"/>
              <a:gd name="connsiteX1" fmla="*/ 10602 w 10620"/>
              <a:gd name="connsiteY1" fmla="*/ 36 h 8982"/>
              <a:gd name="connsiteX2" fmla="*/ 10572 w 10620"/>
              <a:gd name="connsiteY2" fmla="*/ 6896 h 8982"/>
              <a:gd name="connsiteX3" fmla="*/ 9153 w 10620"/>
              <a:gd name="connsiteY3" fmla="*/ 6657 h 8982"/>
              <a:gd name="connsiteX4" fmla="*/ 7314 w 10620"/>
              <a:gd name="connsiteY4" fmla="*/ 7982 h 8982"/>
              <a:gd name="connsiteX5" fmla="*/ 4784 w 10620"/>
              <a:gd name="connsiteY5" fmla="*/ 8982 h 8982"/>
              <a:gd name="connsiteX6" fmla="*/ 2374 w 10620"/>
              <a:gd name="connsiteY6" fmla="*/ 7765 h 8982"/>
              <a:gd name="connsiteX7" fmla="*/ 842 w 10620"/>
              <a:gd name="connsiteY7" fmla="*/ 64 h 8982"/>
              <a:gd name="connsiteX0" fmla="*/ 793 w 10000"/>
              <a:gd name="connsiteY0" fmla="*/ 71 h 10000"/>
              <a:gd name="connsiteX1" fmla="*/ 9983 w 10000"/>
              <a:gd name="connsiteY1" fmla="*/ 40 h 10000"/>
              <a:gd name="connsiteX2" fmla="*/ 9955 w 10000"/>
              <a:gd name="connsiteY2" fmla="*/ 7678 h 10000"/>
              <a:gd name="connsiteX3" fmla="*/ 8619 w 10000"/>
              <a:gd name="connsiteY3" fmla="*/ 7411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463 w 10000"/>
              <a:gd name="connsiteY5" fmla="*/ 10000 h 10000"/>
              <a:gd name="connsiteX6" fmla="*/ 2235 w 10000"/>
              <a:gd name="connsiteY6" fmla="*/ 8645 h 10000"/>
              <a:gd name="connsiteX7" fmla="*/ 793 w 10000"/>
              <a:gd name="connsiteY7" fmla="*/ 71 h 10000"/>
              <a:gd name="connsiteX0" fmla="*/ 774 w 9981"/>
              <a:gd name="connsiteY0" fmla="*/ 71 h 10000"/>
              <a:gd name="connsiteX1" fmla="*/ 9964 w 9981"/>
              <a:gd name="connsiteY1" fmla="*/ 40 h 10000"/>
              <a:gd name="connsiteX2" fmla="*/ 9936 w 9981"/>
              <a:gd name="connsiteY2" fmla="*/ 7678 h 10000"/>
              <a:gd name="connsiteX3" fmla="*/ 8303 w 9981"/>
              <a:gd name="connsiteY3" fmla="*/ 7562 h 10000"/>
              <a:gd name="connsiteX4" fmla="*/ 6868 w 9981"/>
              <a:gd name="connsiteY4" fmla="*/ 8887 h 10000"/>
              <a:gd name="connsiteX5" fmla="*/ 4444 w 9981"/>
              <a:gd name="connsiteY5" fmla="*/ 10000 h 10000"/>
              <a:gd name="connsiteX6" fmla="*/ 2329 w 9981"/>
              <a:gd name="connsiteY6" fmla="*/ 8615 h 10000"/>
              <a:gd name="connsiteX7" fmla="*/ 774 w 9981"/>
              <a:gd name="connsiteY7" fmla="*/ 71 h 10000"/>
              <a:gd name="connsiteX0" fmla="*/ 775 w 10000"/>
              <a:gd name="connsiteY0" fmla="*/ 71 h 10000"/>
              <a:gd name="connsiteX1" fmla="*/ 9983 w 10000"/>
              <a:gd name="connsiteY1" fmla="*/ 40 h 10000"/>
              <a:gd name="connsiteX2" fmla="*/ 9955 w 10000"/>
              <a:gd name="connsiteY2" fmla="*/ 7678 h 10000"/>
              <a:gd name="connsiteX3" fmla="*/ 8319 w 10000"/>
              <a:gd name="connsiteY3" fmla="*/ 7562 h 10000"/>
              <a:gd name="connsiteX4" fmla="*/ 6881 w 10000"/>
              <a:gd name="connsiteY4" fmla="*/ 8887 h 10000"/>
              <a:gd name="connsiteX5" fmla="*/ 4452 w 10000"/>
              <a:gd name="connsiteY5" fmla="*/ 10000 h 10000"/>
              <a:gd name="connsiteX6" fmla="*/ 2333 w 10000"/>
              <a:gd name="connsiteY6" fmla="*/ 8615 h 10000"/>
              <a:gd name="connsiteX7" fmla="*/ 775 w 10000"/>
              <a:gd name="connsiteY7" fmla="*/ 71 h 10000"/>
              <a:gd name="connsiteX0" fmla="*/ 713 w 9938"/>
              <a:gd name="connsiteY0" fmla="*/ 71 h 10000"/>
              <a:gd name="connsiteX1" fmla="*/ 9921 w 9938"/>
              <a:gd name="connsiteY1" fmla="*/ 40 h 10000"/>
              <a:gd name="connsiteX2" fmla="*/ 9893 w 9938"/>
              <a:gd name="connsiteY2" fmla="*/ 7678 h 10000"/>
              <a:gd name="connsiteX3" fmla="*/ 8257 w 9938"/>
              <a:gd name="connsiteY3" fmla="*/ 7562 h 10000"/>
              <a:gd name="connsiteX4" fmla="*/ 6819 w 9938"/>
              <a:gd name="connsiteY4" fmla="*/ 8887 h 10000"/>
              <a:gd name="connsiteX5" fmla="*/ 4390 w 9938"/>
              <a:gd name="connsiteY5" fmla="*/ 10000 h 10000"/>
              <a:gd name="connsiteX6" fmla="*/ 2271 w 9938"/>
              <a:gd name="connsiteY6" fmla="*/ 8615 h 10000"/>
              <a:gd name="connsiteX7" fmla="*/ 713 w 9938"/>
              <a:gd name="connsiteY7" fmla="*/ 71 h 10000"/>
              <a:gd name="connsiteX0" fmla="*/ 130 w 9413"/>
              <a:gd name="connsiteY0" fmla="*/ 71 h 10000"/>
              <a:gd name="connsiteX1" fmla="*/ 9396 w 9413"/>
              <a:gd name="connsiteY1" fmla="*/ 40 h 10000"/>
              <a:gd name="connsiteX2" fmla="*/ 9368 w 9413"/>
              <a:gd name="connsiteY2" fmla="*/ 7678 h 10000"/>
              <a:gd name="connsiteX3" fmla="*/ 7722 w 9413"/>
              <a:gd name="connsiteY3" fmla="*/ 7562 h 10000"/>
              <a:gd name="connsiteX4" fmla="*/ 6275 w 9413"/>
              <a:gd name="connsiteY4" fmla="*/ 8887 h 10000"/>
              <a:gd name="connsiteX5" fmla="*/ 3830 w 9413"/>
              <a:gd name="connsiteY5" fmla="*/ 10000 h 10000"/>
              <a:gd name="connsiteX6" fmla="*/ 1698 w 9413"/>
              <a:gd name="connsiteY6" fmla="*/ 8615 h 10000"/>
              <a:gd name="connsiteX7" fmla="*/ 130 w 9413"/>
              <a:gd name="connsiteY7" fmla="*/ 71 h 10000"/>
              <a:gd name="connsiteX0" fmla="*/ 138 w 10000"/>
              <a:gd name="connsiteY0" fmla="*/ 71 h 10000"/>
              <a:gd name="connsiteX1" fmla="*/ 9982 w 10000"/>
              <a:gd name="connsiteY1" fmla="*/ 40 h 10000"/>
              <a:gd name="connsiteX2" fmla="*/ 9952 w 10000"/>
              <a:gd name="connsiteY2" fmla="*/ 7678 h 10000"/>
              <a:gd name="connsiteX3" fmla="*/ 8204 w 10000"/>
              <a:gd name="connsiteY3" fmla="*/ 7562 h 10000"/>
              <a:gd name="connsiteX4" fmla="*/ 6666 w 10000"/>
              <a:gd name="connsiteY4" fmla="*/ 8887 h 10000"/>
              <a:gd name="connsiteX5" fmla="*/ 4069 w 10000"/>
              <a:gd name="connsiteY5" fmla="*/ 10000 h 10000"/>
              <a:gd name="connsiteX6" fmla="*/ 1804 w 10000"/>
              <a:gd name="connsiteY6" fmla="*/ 8615 h 10000"/>
              <a:gd name="connsiteX7" fmla="*/ 138 w 10000"/>
              <a:gd name="connsiteY7" fmla="*/ 71 h 10000"/>
              <a:gd name="connsiteX0" fmla="*/ 138 w 10000"/>
              <a:gd name="connsiteY0" fmla="*/ 71 h 9849"/>
              <a:gd name="connsiteX1" fmla="*/ 9982 w 10000"/>
              <a:gd name="connsiteY1" fmla="*/ 40 h 9849"/>
              <a:gd name="connsiteX2" fmla="*/ 9952 w 10000"/>
              <a:gd name="connsiteY2" fmla="*/ 7678 h 9849"/>
              <a:gd name="connsiteX3" fmla="*/ 8204 w 10000"/>
              <a:gd name="connsiteY3" fmla="*/ 7562 h 9849"/>
              <a:gd name="connsiteX4" fmla="*/ 6666 w 10000"/>
              <a:gd name="connsiteY4" fmla="*/ 8887 h 9849"/>
              <a:gd name="connsiteX5" fmla="*/ 4432 w 10000"/>
              <a:gd name="connsiteY5" fmla="*/ 9849 h 9849"/>
              <a:gd name="connsiteX6" fmla="*/ 1804 w 10000"/>
              <a:gd name="connsiteY6" fmla="*/ 8615 h 9849"/>
              <a:gd name="connsiteX7" fmla="*/ 138 w 10000"/>
              <a:gd name="connsiteY7" fmla="*/ 71 h 9849"/>
              <a:gd name="connsiteX0" fmla="*/ 138 w 10000"/>
              <a:gd name="connsiteY0" fmla="*/ 72 h 10092"/>
              <a:gd name="connsiteX1" fmla="*/ 9982 w 10000"/>
              <a:gd name="connsiteY1" fmla="*/ 41 h 10092"/>
              <a:gd name="connsiteX2" fmla="*/ 9952 w 10000"/>
              <a:gd name="connsiteY2" fmla="*/ 7796 h 10092"/>
              <a:gd name="connsiteX3" fmla="*/ 8204 w 10000"/>
              <a:gd name="connsiteY3" fmla="*/ 7678 h 10092"/>
              <a:gd name="connsiteX4" fmla="*/ 6666 w 10000"/>
              <a:gd name="connsiteY4" fmla="*/ 9023 h 10092"/>
              <a:gd name="connsiteX5" fmla="*/ 4432 w 10000"/>
              <a:gd name="connsiteY5" fmla="*/ 10092 h 10092"/>
              <a:gd name="connsiteX6" fmla="*/ 1804 w 10000"/>
              <a:gd name="connsiteY6" fmla="*/ 8747 h 10092"/>
              <a:gd name="connsiteX7" fmla="*/ 138 w 10000"/>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667 w 10001"/>
              <a:gd name="connsiteY4" fmla="*/ 9023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667 w 10001"/>
              <a:gd name="connsiteY4" fmla="*/ 9023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448 w 10001"/>
              <a:gd name="connsiteY3" fmla="*/ 7586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212"/>
              <a:gd name="connsiteY0" fmla="*/ 72 h 10092"/>
              <a:gd name="connsiteX1" fmla="*/ 9983 w 10212"/>
              <a:gd name="connsiteY1" fmla="*/ 41 h 10092"/>
              <a:gd name="connsiteX2" fmla="*/ 10212 w 10212"/>
              <a:gd name="connsiteY2" fmla="*/ 7858 h 10092"/>
              <a:gd name="connsiteX3" fmla="*/ 8448 w 10212"/>
              <a:gd name="connsiteY3" fmla="*/ 7586 h 10092"/>
              <a:gd name="connsiteX4" fmla="*/ 6319 w 10212"/>
              <a:gd name="connsiteY4" fmla="*/ 9299 h 10092"/>
              <a:gd name="connsiteX5" fmla="*/ 4342 w 10212"/>
              <a:gd name="connsiteY5" fmla="*/ 10092 h 10092"/>
              <a:gd name="connsiteX6" fmla="*/ 1760 w 10212"/>
              <a:gd name="connsiteY6" fmla="*/ 8716 h 10092"/>
              <a:gd name="connsiteX7" fmla="*/ 139 w 10212"/>
              <a:gd name="connsiteY7" fmla="*/ 72 h 10092"/>
              <a:gd name="connsiteX0" fmla="*/ 139 w 10217"/>
              <a:gd name="connsiteY0" fmla="*/ 86 h 10106"/>
              <a:gd name="connsiteX1" fmla="*/ 10181 w 10217"/>
              <a:gd name="connsiteY1" fmla="*/ 24 h 10106"/>
              <a:gd name="connsiteX2" fmla="*/ 10212 w 10217"/>
              <a:gd name="connsiteY2" fmla="*/ 7872 h 10106"/>
              <a:gd name="connsiteX3" fmla="*/ 8448 w 10217"/>
              <a:gd name="connsiteY3" fmla="*/ 7600 h 10106"/>
              <a:gd name="connsiteX4" fmla="*/ 6319 w 10217"/>
              <a:gd name="connsiteY4" fmla="*/ 9313 h 10106"/>
              <a:gd name="connsiteX5" fmla="*/ 4342 w 10217"/>
              <a:gd name="connsiteY5" fmla="*/ 10106 h 10106"/>
              <a:gd name="connsiteX6" fmla="*/ 1760 w 10217"/>
              <a:gd name="connsiteY6" fmla="*/ 8730 h 10106"/>
              <a:gd name="connsiteX7" fmla="*/ 139 w 10217"/>
              <a:gd name="connsiteY7" fmla="*/ 86 h 10106"/>
              <a:gd name="connsiteX0" fmla="*/ 139 w 10212"/>
              <a:gd name="connsiteY0" fmla="*/ 73 h 10093"/>
              <a:gd name="connsiteX1" fmla="*/ 10105 w 10212"/>
              <a:gd name="connsiteY1" fmla="*/ 42 h 10093"/>
              <a:gd name="connsiteX2" fmla="*/ 10212 w 10212"/>
              <a:gd name="connsiteY2" fmla="*/ 7859 h 10093"/>
              <a:gd name="connsiteX3" fmla="*/ 8448 w 10212"/>
              <a:gd name="connsiteY3" fmla="*/ 7587 h 10093"/>
              <a:gd name="connsiteX4" fmla="*/ 6319 w 10212"/>
              <a:gd name="connsiteY4" fmla="*/ 9300 h 10093"/>
              <a:gd name="connsiteX5" fmla="*/ 4342 w 10212"/>
              <a:gd name="connsiteY5" fmla="*/ 10093 h 10093"/>
              <a:gd name="connsiteX6" fmla="*/ 1760 w 10212"/>
              <a:gd name="connsiteY6" fmla="*/ 8717 h 10093"/>
              <a:gd name="connsiteX7" fmla="*/ 139 w 10212"/>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448 w 10141"/>
              <a:gd name="connsiteY3" fmla="*/ 7587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448 w 10141"/>
              <a:gd name="connsiteY3" fmla="*/ 7587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509 w 10141"/>
              <a:gd name="connsiteY3" fmla="*/ 7432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509 w 10141"/>
              <a:gd name="connsiteY3" fmla="*/ 7432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51 w 10153"/>
              <a:gd name="connsiteY0" fmla="*/ 73 h 10093"/>
              <a:gd name="connsiteX1" fmla="*/ 10117 w 10153"/>
              <a:gd name="connsiteY1" fmla="*/ 42 h 10093"/>
              <a:gd name="connsiteX2" fmla="*/ 10148 w 10153"/>
              <a:gd name="connsiteY2" fmla="*/ 7859 h 10093"/>
              <a:gd name="connsiteX3" fmla="*/ 8521 w 10153"/>
              <a:gd name="connsiteY3" fmla="*/ 7432 h 10093"/>
              <a:gd name="connsiteX4" fmla="*/ 6331 w 10153"/>
              <a:gd name="connsiteY4" fmla="*/ 9300 h 10093"/>
              <a:gd name="connsiteX5" fmla="*/ 4354 w 10153"/>
              <a:gd name="connsiteY5" fmla="*/ 10093 h 10093"/>
              <a:gd name="connsiteX6" fmla="*/ 1772 w 10153"/>
              <a:gd name="connsiteY6" fmla="*/ 8717 h 10093"/>
              <a:gd name="connsiteX7" fmla="*/ 151 w 10153"/>
              <a:gd name="connsiteY7" fmla="*/ 73 h 10093"/>
              <a:gd name="connsiteX0" fmla="*/ 151 w 10153"/>
              <a:gd name="connsiteY0" fmla="*/ 73 h 10093"/>
              <a:gd name="connsiteX1" fmla="*/ 10117 w 10153"/>
              <a:gd name="connsiteY1" fmla="*/ 42 h 10093"/>
              <a:gd name="connsiteX2" fmla="*/ 10148 w 10153"/>
              <a:gd name="connsiteY2" fmla="*/ 7859 h 10093"/>
              <a:gd name="connsiteX3" fmla="*/ 8521 w 10153"/>
              <a:gd name="connsiteY3" fmla="*/ 7432 h 10093"/>
              <a:gd name="connsiteX4" fmla="*/ 6331 w 10153"/>
              <a:gd name="connsiteY4" fmla="*/ 9300 h 10093"/>
              <a:gd name="connsiteX5" fmla="*/ 4354 w 10153"/>
              <a:gd name="connsiteY5" fmla="*/ 10093 h 10093"/>
              <a:gd name="connsiteX6" fmla="*/ 1772 w 10153"/>
              <a:gd name="connsiteY6" fmla="*/ 8717 h 10093"/>
              <a:gd name="connsiteX7" fmla="*/ 151 w 10153"/>
              <a:gd name="connsiteY7" fmla="*/ 73 h 10093"/>
              <a:gd name="connsiteX0" fmla="*/ 116 w 10118"/>
              <a:gd name="connsiteY0" fmla="*/ 73 h 10093"/>
              <a:gd name="connsiteX1" fmla="*/ 10082 w 10118"/>
              <a:gd name="connsiteY1" fmla="*/ 42 h 10093"/>
              <a:gd name="connsiteX2" fmla="*/ 10113 w 10118"/>
              <a:gd name="connsiteY2" fmla="*/ 7859 h 10093"/>
              <a:gd name="connsiteX3" fmla="*/ 8486 w 10118"/>
              <a:gd name="connsiteY3" fmla="*/ 7432 h 10093"/>
              <a:gd name="connsiteX4" fmla="*/ 6296 w 10118"/>
              <a:gd name="connsiteY4" fmla="*/ 9300 h 10093"/>
              <a:gd name="connsiteX5" fmla="*/ 4319 w 10118"/>
              <a:gd name="connsiteY5" fmla="*/ 10093 h 10093"/>
              <a:gd name="connsiteX6" fmla="*/ 1737 w 10118"/>
              <a:gd name="connsiteY6" fmla="*/ 8717 h 10093"/>
              <a:gd name="connsiteX7" fmla="*/ 116 w 10118"/>
              <a:gd name="connsiteY7" fmla="*/ 73 h 10093"/>
              <a:gd name="connsiteX0" fmla="*/ 119 w 10121"/>
              <a:gd name="connsiteY0" fmla="*/ 73 h 10093"/>
              <a:gd name="connsiteX1" fmla="*/ 10085 w 10121"/>
              <a:gd name="connsiteY1" fmla="*/ 42 h 10093"/>
              <a:gd name="connsiteX2" fmla="*/ 10116 w 10121"/>
              <a:gd name="connsiteY2" fmla="*/ 7859 h 10093"/>
              <a:gd name="connsiteX3" fmla="*/ 8489 w 10121"/>
              <a:gd name="connsiteY3" fmla="*/ 7432 h 10093"/>
              <a:gd name="connsiteX4" fmla="*/ 6299 w 10121"/>
              <a:gd name="connsiteY4" fmla="*/ 9300 h 10093"/>
              <a:gd name="connsiteX5" fmla="*/ 4322 w 10121"/>
              <a:gd name="connsiteY5" fmla="*/ 10093 h 10093"/>
              <a:gd name="connsiteX6" fmla="*/ 1679 w 10121"/>
              <a:gd name="connsiteY6" fmla="*/ 8686 h 10093"/>
              <a:gd name="connsiteX7" fmla="*/ 119 w 10121"/>
              <a:gd name="connsiteY7" fmla="*/ 73 h 10093"/>
              <a:gd name="connsiteX0" fmla="*/ 119 w 10121"/>
              <a:gd name="connsiteY0" fmla="*/ 73 h 10093"/>
              <a:gd name="connsiteX1" fmla="*/ 10085 w 10121"/>
              <a:gd name="connsiteY1" fmla="*/ 42 h 10093"/>
              <a:gd name="connsiteX2" fmla="*/ 10116 w 10121"/>
              <a:gd name="connsiteY2" fmla="*/ 7859 h 10093"/>
              <a:gd name="connsiteX3" fmla="*/ 8489 w 10121"/>
              <a:gd name="connsiteY3" fmla="*/ 7432 h 10093"/>
              <a:gd name="connsiteX4" fmla="*/ 6299 w 10121"/>
              <a:gd name="connsiteY4" fmla="*/ 9300 h 10093"/>
              <a:gd name="connsiteX5" fmla="*/ 4322 w 10121"/>
              <a:gd name="connsiteY5" fmla="*/ 10093 h 10093"/>
              <a:gd name="connsiteX6" fmla="*/ 1679 w 10121"/>
              <a:gd name="connsiteY6" fmla="*/ 8686 h 10093"/>
              <a:gd name="connsiteX7" fmla="*/ 119 w 10121"/>
              <a:gd name="connsiteY7" fmla="*/ 73 h 10093"/>
              <a:gd name="connsiteX0" fmla="*/ 110 w 10112"/>
              <a:gd name="connsiteY0" fmla="*/ 73 h 10093"/>
              <a:gd name="connsiteX1" fmla="*/ 10076 w 10112"/>
              <a:gd name="connsiteY1" fmla="*/ 42 h 10093"/>
              <a:gd name="connsiteX2" fmla="*/ 10107 w 10112"/>
              <a:gd name="connsiteY2" fmla="*/ 7859 h 10093"/>
              <a:gd name="connsiteX3" fmla="*/ 8480 w 10112"/>
              <a:gd name="connsiteY3" fmla="*/ 7432 h 10093"/>
              <a:gd name="connsiteX4" fmla="*/ 6290 w 10112"/>
              <a:gd name="connsiteY4" fmla="*/ 9300 h 10093"/>
              <a:gd name="connsiteX5" fmla="*/ 4313 w 10112"/>
              <a:gd name="connsiteY5" fmla="*/ 10093 h 10093"/>
              <a:gd name="connsiteX6" fmla="*/ 1670 w 10112"/>
              <a:gd name="connsiteY6" fmla="*/ 8686 h 10093"/>
              <a:gd name="connsiteX7" fmla="*/ 110 w 10112"/>
              <a:gd name="connsiteY7" fmla="*/ 73 h 1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2" h="10093">
                <a:moveTo>
                  <a:pt x="110" y="73"/>
                </a:moveTo>
                <a:cubicBezTo>
                  <a:pt x="97" y="-57"/>
                  <a:pt x="10050" y="24"/>
                  <a:pt x="10076" y="42"/>
                </a:cubicBezTo>
                <a:cubicBezTo>
                  <a:pt x="10132" y="77"/>
                  <a:pt x="10107" y="7717"/>
                  <a:pt x="10107" y="7859"/>
                </a:cubicBezTo>
                <a:cubicBezTo>
                  <a:pt x="10092" y="7511"/>
                  <a:pt x="9116" y="7192"/>
                  <a:pt x="8480" y="7432"/>
                </a:cubicBezTo>
                <a:cubicBezTo>
                  <a:pt x="7844" y="7672"/>
                  <a:pt x="7137" y="8641"/>
                  <a:pt x="6290" y="9300"/>
                </a:cubicBezTo>
                <a:cubicBezTo>
                  <a:pt x="5443" y="9959"/>
                  <a:pt x="5010" y="10032"/>
                  <a:pt x="4313" y="10093"/>
                </a:cubicBezTo>
                <a:cubicBezTo>
                  <a:pt x="2920" y="10093"/>
                  <a:pt x="2399" y="9590"/>
                  <a:pt x="1670" y="8686"/>
                </a:cubicBezTo>
                <a:cubicBezTo>
                  <a:pt x="1137" y="7819"/>
                  <a:pt x="-422" y="5127"/>
                  <a:pt x="110" y="73"/>
                </a:cubicBezTo>
                <a:close/>
              </a:path>
            </a:pathLst>
          </a:custGeom>
          <a:noFill/>
        </p:spPr>
        <p:txBody>
          <a:bodyPr/>
          <a:lstStyle>
            <a:lvl1pPr marL="0" indent="0">
              <a:buFontTx/>
              <a:buNone/>
              <a:defRPr/>
            </a:lvl1pPr>
          </a:lstStyle>
          <a:p>
            <a:r>
              <a:rPr lang="it-IT"/>
              <a:t>Inserire fotografia </a:t>
            </a:r>
          </a:p>
        </p:txBody>
      </p:sp>
      <p:sp>
        <p:nvSpPr>
          <p:cNvPr id="24" name="Segnaposto testo 23">
            <a:extLst>
              <a:ext uri="{FF2B5EF4-FFF2-40B4-BE49-F238E27FC236}">
                <a16:creationId xmlns:a16="http://schemas.microsoft.com/office/drawing/2014/main" id="{968AA172-9EEC-1C2A-BADA-A2A51E372801}"/>
              </a:ext>
            </a:extLst>
          </p:cNvPr>
          <p:cNvSpPr>
            <a:spLocks noGrp="1"/>
          </p:cNvSpPr>
          <p:nvPr>
            <p:ph type="body" sz="quarter" idx="15"/>
          </p:nvPr>
        </p:nvSpPr>
        <p:spPr>
          <a:xfrm>
            <a:off x="766764" y="5121275"/>
            <a:ext cx="5076824" cy="971550"/>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Segnaposto testo 25">
            <a:extLst>
              <a:ext uri="{FF2B5EF4-FFF2-40B4-BE49-F238E27FC236}">
                <a16:creationId xmlns:a16="http://schemas.microsoft.com/office/drawing/2014/main" id="{7B289998-A795-5A46-7B14-3AFC478E0BB8}"/>
              </a:ext>
            </a:extLst>
          </p:cNvPr>
          <p:cNvSpPr>
            <a:spLocks noGrp="1"/>
          </p:cNvSpPr>
          <p:nvPr>
            <p:ph type="body" sz="quarter" idx="16"/>
          </p:nvPr>
        </p:nvSpPr>
        <p:spPr>
          <a:xfrm>
            <a:off x="6348413" y="5121275"/>
            <a:ext cx="4932362" cy="971550"/>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a:extLst>
              <a:ext uri="{FF2B5EF4-FFF2-40B4-BE49-F238E27FC236}">
                <a16:creationId xmlns:a16="http://schemas.microsoft.com/office/drawing/2014/main" id="{641EF710-9F4E-160F-93EC-8AD9DDCD7442}"/>
              </a:ext>
            </a:extLst>
          </p:cNvPr>
          <p:cNvPicPr>
            <a:picLocks noChangeAspect="1"/>
          </p:cNvPicPr>
          <p:nvPr userDrawn="1"/>
        </p:nvPicPr>
        <p:blipFill>
          <a:blip r:embed="rId2"/>
          <a:srcRect/>
          <a:stretch/>
        </p:blipFill>
        <p:spPr>
          <a:xfrm>
            <a:off x="5195944" y="-50440"/>
            <a:ext cx="7021748" cy="603077"/>
          </a:xfrm>
          <a:prstGeom prst="rect">
            <a:avLst/>
          </a:prstGeom>
        </p:spPr>
      </p:pic>
    </p:spTree>
    <p:extLst>
      <p:ext uri="{BB962C8B-B14F-4D97-AF65-F5344CB8AC3E}">
        <p14:creationId xmlns:p14="http://schemas.microsoft.com/office/powerpoint/2010/main" val="2499537647"/>
      </p:ext>
    </p:extLst>
  </p:cSld>
  <p:clrMapOvr>
    <a:masterClrMapping/>
  </p:clrMapOvr>
  <p:extLst>
    <p:ext uri="{DCECCB84-F9BA-43D5-87BE-67443E8EF086}">
      <p15:sldGuideLst xmlns:p15="http://schemas.microsoft.com/office/powerpoint/2012/main">
        <p15:guide id="1" orient="horz" pos="3022" userDrawn="1">
          <p15:clr>
            <a:srgbClr val="FBAE40"/>
          </p15:clr>
        </p15:guide>
        <p15:guide id="2" orient="horz" pos="3226" userDrawn="1">
          <p15:clr>
            <a:srgbClr val="FBAE40"/>
          </p15:clr>
        </p15:guide>
        <p15:guide id="3" orient="horz" pos="383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Immagine e contenuto - credito">
    <p:spTree>
      <p:nvGrpSpPr>
        <p:cNvPr id="1" name=""/>
        <p:cNvGrpSpPr/>
        <p:nvPr/>
      </p:nvGrpSpPr>
      <p:grpSpPr>
        <a:xfrm>
          <a:off x="0" y="0"/>
          <a:ext cx="0" cy="0"/>
          <a:chOff x="0" y="0"/>
          <a:chExt cx="0" cy="0"/>
        </a:xfrm>
      </p:grpSpPr>
      <p:grpSp>
        <p:nvGrpSpPr>
          <p:cNvPr id="27" name="Gruppo 26">
            <a:extLst>
              <a:ext uri="{FF2B5EF4-FFF2-40B4-BE49-F238E27FC236}">
                <a16:creationId xmlns:a16="http://schemas.microsoft.com/office/drawing/2014/main" id="{97F4371B-88DB-1999-AFE2-DA993788B779}"/>
              </a:ext>
            </a:extLst>
          </p:cNvPr>
          <p:cNvGrpSpPr/>
          <p:nvPr userDrawn="1"/>
        </p:nvGrpSpPr>
        <p:grpSpPr>
          <a:xfrm>
            <a:off x="5148470" y="357200"/>
            <a:ext cx="8364776" cy="4008464"/>
            <a:chOff x="2508218" y="-146304"/>
            <a:chExt cx="10921489" cy="5233660"/>
          </a:xfrm>
        </p:grpSpPr>
        <p:sp>
          <p:nvSpPr>
            <p:cNvPr id="15" name="Figura a mano libera 14">
              <a:extLst>
                <a:ext uri="{FF2B5EF4-FFF2-40B4-BE49-F238E27FC236}">
                  <a16:creationId xmlns:a16="http://schemas.microsoft.com/office/drawing/2014/main" id="{9F08B672-2DD8-7810-432C-D7D2BA1E8C21}"/>
                </a:ext>
              </a:extLst>
            </p:cNvPr>
            <p:cNvSpPr/>
            <p:nvPr userDrawn="1"/>
          </p:nvSpPr>
          <p:spPr>
            <a:xfrm>
              <a:off x="2508218" y="-73152"/>
              <a:ext cx="10921489" cy="5160508"/>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rgbClr val="F3C67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15">
              <a:extLst>
                <a:ext uri="{FF2B5EF4-FFF2-40B4-BE49-F238E27FC236}">
                  <a16:creationId xmlns:a16="http://schemas.microsoft.com/office/drawing/2014/main" id="{403410D0-F8EF-03FF-DA8E-BB14C9442459}"/>
                </a:ext>
              </a:extLst>
            </p:cNvPr>
            <p:cNvSpPr/>
            <p:nvPr userDrawn="1"/>
          </p:nvSpPr>
          <p:spPr>
            <a:xfrm>
              <a:off x="2670048" y="-146304"/>
              <a:ext cx="10614151" cy="5015288"/>
            </a:xfrm>
            <a:custGeom>
              <a:avLst/>
              <a:gdLst>
                <a:gd name="connsiteX0" fmla="*/ 208270 w 13690600"/>
                <a:gd name="connsiteY0" fmla="*/ 0 h 6276182"/>
                <a:gd name="connsiteX1" fmla="*/ 13690600 w 13690600"/>
                <a:gd name="connsiteY1" fmla="*/ 0 h 6276182"/>
                <a:gd name="connsiteX2" fmla="*/ 13690600 w 13690600"/>
                <a:gd name="connsiteY2" fmla="*/ 5581250 h 6276182"/>
                <a:gd name="connsiteX3" fmla="*/ 13534352 w 13690600"/>
                <a:gd name="connsiteY3" fmla="*/ 5438700 h 6276182"/>
                <a:gd name="connsiteX4" fmla="*/ 11010900 w 13690600"/>
                <a:gd name="connsiteY4" fmla="*/ 4572000 h 6276182"/>
                <a:gd name="connsiteX5" fmla="*/ 9015606 w 13690600"/>
                <a:gd name="connsiteY5" fmla="*/ 5077368 h 6276182"/>
                <a:gd name="connsiteX6" fmla="*/ 8864600 w 13690600"/>
                <a:gd name="connsiteY6" fmla="*/ 5171000 h 6276182"/>
                <a:gd name="connsiteX7" fmla="*/ 8864600 w 13690600"/>
                <a:gd name="connsiteY7" fmla="*/ 5157046 h 6276182"/>
                <a:gd name="connsiteX8" fmla="*/ 8667507 w 13690600"/>
                <a:gd name="connsiteY8" fmla="*/ 5297716 h 6276182"/>
                <a:gd name="connsiteX9" fmla="*/ 5422900 w 13690600"/>
                <a:gd name="connsiteY9" fmla="*/ 6276182 h 6276182"/>
                <a:gd name="connsiteX10" fmla="*/ 0 w 13690600"/>
                <a:gd name="connsiteY10" fmla="*/ 1350963 h 6276182"/>
                <a:gd name="connsiteX11" fmla="*/ 170727 w 13690600"/>
                <a:gd name="connsiteY11" fmla="*/ 120074 h 6276182"/>
                <a:gd name="connsiteX12" fmla="*/ 208270 w 13690600"/>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015935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64929 w 13690929"/>
                <a:gd name="connsiteY7" fmla="*/ 5157046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881462 w 13690929"/>
                <a:gd name="connsiteY7" fmla="*/ 5317467 h 6276182"/>
                <a:gd name="connsiteX8" fmla="*/ 8667836 w 13690929"/>
                <a:gd name="connsiteY8" fmla="*/ 5297716 h 6276182"/>
                <a:gd name="connsiteX9" fmla="*/ 5423229 w 13690929"/>
                <a:gd name="connsiteY9" fmla="*/ 6276182 h 6276182"/>
                <a:gd name="connsiteX10" fmla="*/ 329 w 13690929"/>
                <a:gd name="connsiteY10" fmla="*/ 1350963 h 6276182"/>
                <a:gd name="connsiteX11" fmla="*/ 171056 w 13690929"/>
                <a:gd name="connsiteY11" fmla="*/ 120074 h 6276182"/>
                <a:gd name="connsiteX12" fmla="*/ 208599 w 13690929"/>
                <a:gd name="connsiteY12"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64929 w 13690929"/>
                <a:gd name="connsiteY6" fmla="*/ 5171000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8667836 w 13690929"/>
                <a:gd name="connsiteY7" fmla="*/ 5297716 h 6276182"/>
                <a:gd name="connsiteX8" fmla="*/ 5423229 w 13690929"/>
                <a:gd name="connsiteY8" fmla="*/ 6276182 h 6276182"/>
                <a:gd name="connsiteX9" fmla="*/ 329 w 13690929"/>
                <a:gd name="connsiteY9" fmla="*/ 1350963 h 6276182"/>
                <a:gd name="connsiteX10" fmla="*/ 171056 w 13690929"/>
                <a:gd name="connsiteY10" fmla="*/ 120074 h 6276182"/>
                <a:gd name="connsiteX11" fmla="*/ 208599 w 13690929"/>
                <a:gd name="connsiteY11" fmla="*/ 0 h 6276182"/>
                <a:gd name="connsiteX0" fmla="*/ 208599 w 13690929"/>
                <a:gd name="connsiteY0" fmla="*/ 0 h 6276182"/>
                <a:gd name="connsiteX1" fmla="*/ 13690929 w 13690929"/>
                <a:gd name="connsiteY1" fmla="*/ 0 h 6276182"/>
                <a:gd name="connsiteX2" fmla="*/ 13690929 w 13690929"/>
                <a:gd name="connsiteY2" fmla="*/ 5581250 h 6276182"/>
                <a:gd name="connsiteX3" fmla="*/ 13534681 w 13690929"/>
                <a:gd name="connsiteY3" fmla="*/ 5438700 h 6276182"/>
                <a:gd name="connsiteX4" fmla="*/ 11011229 w 13690929"/>
                <a:gd name="connsiteY4" fmla="*/ 4572000 h 6276182"/>
                <a:gd name="connsiteX5" fmla="*/ 9346592 w 13690929"/>
                <a:gd name="connsiteY5" fmla="*/ 5077368 h 6276182"/>
                <a:gd name="connsiteX6" fmla="*/ 8875062 w 13690929"/>
                <a:gd name="connsiteY6" fmla="*/ 5288987 h 6276182"/>
                <a:gd name="connsiteX7" fmla="*/ 5423229 w 13690929"/>
                <a:gd name="connsiteY7" fmla="*/ 6276182 h 6276182"/>
                <a:gd name="connsiteX8" fmla="*/ 329 w 13690929"/>
                <a:gd name="connsiteY8" fmla="*/ 1350963 h 6276182"/>
                <a:gd name="connsiteX9" fmla="*/ 171056 w 13690929"/>
                <a:gd name="connsiteY9" fmla="*/ 120074 h 6276182"/>
                <a:gd name="connsiteX10" fmla="*/ 208599 w 13690929"/>
                <a:gd name="connsiteY10" fmla="*/ 0 h 627618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 name="connsiteX0" fmla="*/ 208599 w 13690929"/>
                <a:gd name="connsiteY0" fmla="*/ 0 h 6277062"/>
                <a:gd name="connsiteX1" fmla="*/ 13690929 w 13690929"/>
                <a:gd name="connsiteY1" fmla="*/ 0 h 6277062"/>
                <a:gd name="connsiteX2" fmla="*/ 13690929 w 13690929"/>
                <a:gd name="connsiteY2" fmla="*/ 5581250 h 6277062"/>
                <a:gd name="connsiteX3" fmla="*/ 13534681 w 13690929"/>
                <a:gd name="connsiteY3" fmla="*/ 5438700 h 6277062"/>
                <a:gd name="connsiteX4" fmla="*/ 11011229 w 13690929"/>
                <a:gd name="connsiteY4" fmla="*/ 4572000 h 6277062"/>
                <a:gd name="connsiteX5" fmla="*/ 9346592 w 13690929"/>
                <a:gd name="connsiteY5" fmla="*/ 5077368 h 6277062"/>
                <a:gd name="connsiteX6" fmla="*/ 8875062 w 13690929"/>
                <a:gd name="connsiteY6" fmla="*/ 5288987 h 6277062"/>
                <a:gd name="connsiteX7" fmla="*/ 5423229 w 13690929"/>
                <a:gd name="connsiteY7" fmla="*/ 6276182 h 6277062"/>
                <a:gd name="connsiteX8" fmla="*/ 329 w 13690929"/>
                <a:gd name="connsiteY8" fmla="*/ 1350963 h 6277062"/>
                <a:gd name="connsiteX9" fmla="*/ 171056 w 13690929"/>
                <a:gd name="connsiteY9" fmla="*/ 120074 h 6277062"/>
                <a:gd name="connsiteX10" fmla="*/ 208599 w 13690929"/>
                <a:gd name="connsiteY10" fmla="*/ 0 h 627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929" h="6277062">
                  <a:moveTo>
                    <a:pt x="208599" y="0"/>
                  </a:moveTo>
                  <a:lnTo>
                    <a:pt x="13690929" y="0"/>
                  </a:lnTo>
                  <a:lnTo>
                    <a:pt x="13690929" y="5581250"/>
                  </a:lnTo>
                  <a:lnTo>
                    <a:pt x="13534681" y="5438700"/>
                  </a:lnTo>
                  <a:cubicBezTo>
                    <a:pt x="12888873" y="4903209"/>
                    <a:pt x="11796907" y="4579059"/>
                    <a:pt x="11011229" y="4572000"/>
                  </a:cubicBezTo>
                  <a:cubicBezTo>
                    <a:pt x="10310649" y="4565706"/>
                    <a:pt x="10069569" y="4800836"/>
                    <a:pt x="9346592" y="5077368"/>
                  </a:cubicBezTo>
                  <a:lnTo>
                    <a:pt x="8875062" y="5288987"/>
                  </a:lnTo>
                  <a:cubicBezTo>
                    <a:pt x="7746368" y="5713745"/>
                    <a:pt x="6901053" y="6251917"/>
                    <a:pt x="5423229" y="6276182"/>
                  </a:cubicBezTo>
                  <a:cubicBezTo>
                    <a:pt x="2428648" y="6325351"/>
                    <a:pt x="-32737" y="4311718"/>
                    <a:pt x="329" y="1350963"/>
                  </a:cubicBezTo>
                  <a:cubicBezTo>
                    <a:pt x="329" y="925944"/>
                    <a:pt x="59604" y="513498"/>
                    <a:pt x="171056" y="120074"/>
                  </a:cubicBezTo>
                  <a:lnTo>
                    <a:pt x="208599" y="0"/>
                  </a:lnTo>
                  <a:close/>
                </a:path>
              </a:pathLst>
            </a:custGeom>
            <a:solidFill>
              <a:srgbClr val="F3C67C">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sp>
        <p:nvSpPr>
          <p:cNvPr id="10" name="Segnaposto testo 9">
            <a:extLst>
              <a:ext uri="{FF2B5EF4-FFF2-40B4-BE49-F238E27FC236}">
                <a16:creationId xmlns:a16="http://schemas.microsoft.com/office/drawing/2014/main" id="{45CBE6AE-1435-77F0-60C0-9C13CA46377E}"/>
              </a:ext>
            </a:extLst>
          </p:cNvPr>
          <p:cNvSpPr>
            <a:spLocks noGrp="1"/>
          </p:cNvSpPr>
          <p:nvPr>
            <p:ph type="body" sz="quarter" idx="13" hasCustomPrompt="1"/>
          </p:nvPr>
        </p:nvSpPr>
        <p:spPr>
          <a:xfrm>
            <a:off x="388687" y="166020"/>
            <a:ext cx="5438859" cy="222251"/>
          </a:xfrm>
          <a:prstGeom prst="rect">
            <a:avLst/>
          </a:prstGeom>
        </p:spPr>
        <p:txBody>
          <a:bodyPr/>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it-IT"/>
              <a:t>Sottotitolo</a:t>
            </a:r>
          </a:p>
        </p:txBody>
      </p:sp>
      <p:sp>
        <p:nvSpPr>
          <p:cNvPr id="17" name="Segnaposto immagine 9">
            <a:extLst>
              <a:ext uri="{FF2B5EF4-FFF2-40B4-BE49-F238E27FC236}">
                <a16:creationId xmlns:a16="http://schemas.microsoft.com/office/drawing/2014/main" id="{E0170AFE-0763-2311-FE25-77086086B2D3}"/>
              </a:ext>
            </a:extLst>
          </p:cNvPr>
          <p:cNvSpPr>
            <a:spLocks noGrp="1"/>
          </p:cNvSpPr>
          <p:nvPr>
            <p:ph type="pic" sz="quarter" idx="14" hasCustomPrompt="1"/>
          </p:nvPr>
        </p:nvSpPr>
        <p:spPr>
          <a:xfrm>
            <a:off x="5524483" y="619533"/>
            <a:ext cx="7167787" cy="325372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15"/>
              <a:gd name="connsiteY0" fmla="*/ 1234 h 10234"/>
              <a:gd name="connsiteX1" fmla="*/ 2500 w 10015"/>
              <a:gd name="connsiteY1" fmla="*/ 2234 h 10234"/>
              <a:gd name="connsiteX2" fmla="*/ 5000 w 10015"/>
              <a:gd name="connsiteY2" fmla="*/ 1234 h 10234"/>
              <a:gd name="connsiteX3" fmla="*/ 7500 w 10015"/>
              <a:gd name="connsiteY3" fmla="*/ 234 h 10234"/>
              <a:gd name="connsiteX4" fmla="*/ 10015 w 10015"/>
              <a:gd name="connsiteY4" fmla="*/ 310 h 10234"/>
              <a:gd name="connsiteX5" fmla="*/ 10000 w 10015"/>
              <a:gd name="connsiteY5" fmla="*/ 9234 h 10234"/>
              <a:gd name="connsiteX6" fmla="*/ 7500 w 10015"/>
              <a:gd name="connsiteY6" fmla="*/ 8234 h 10234"/>
              <a:gd name="connsiteX7" fmla="*/ 5000 w 10015"/>
              <a:gd name="connsiteY7" fmla="*/ 9234 h 10234"/>
              <a:gd name="connsiteX8" fmla="*/ 2500 w 10015"/>
              <a:gd name="connsiteY8" fmla="*/ 10234 h 10234"/>
              <a:gd name="connsiteX9" fmla="*/ 0 w 10015"/>
              <a:gd name="connsiteY9" fmla="*/ 9234 h 10234"/>
              <a:gd name="connsiteX10" fmla="*/ 0 w 10015"/>
              <a:gd name="connsiteY10" fmla="*/ 1234 h 10234"/>
              <a:gd name="connsiteX0" fmla="*/ 0 w 10015"/>
              <a:gd name="connsiteY0" fmla="*/ 1064 h 10064"/>
              <a:gd name="connsiteX1" fmla="*/ 2500 w 10015"/>
              <a:gd name="connsiteY1" fmla="*/ 2064 h 10064"/>
              <a:gd name="connsiteX2" fmla="*/ 5000 w 10015"/>
              <a:gd name="connsiteY2" fmla="*/ 1064 h 10064"/>
              <a:gd name="connsiteX3" fmla="*/ 7500 w 10015"/>
              <a:gd name="connsiteY3" fmla="*/ 64 h 10064"/>
              <a:gd name="connsiteX4" fmla="*/ 10015 w 10015"/>
              <a:gd name="connsiteY4" fmla="*/ 140 h 10064"/>
              <a:gd name="connsiteX5" fmla="*/ 10000 w 10015"/>
              <a:gd name="connsiteY5" fmla="*/ 9064 h 10064"/>
              <a:gd name="connsiteX6" fmla="*/ 7500 w 10015"/>
              <a:gd name="connsiteY6" fmla="*/ 8064 h 10064"/>
              <a:gd name="connsiteX7" fmla="*/ 5000 w 10015"/>
              <a:gd name="connsiteY7" fmla="*/ 9064 h 10064"/>
              <a:gd name="connsiteX8" fmla="*/ 2500 w 10015"/>
              <a:gd name="connsiteY8" fmla="*/ 10064 h 10064"/>
              <a:gd name="connsiteX9" fmla="*/ 0 w 10015"/>
              <a:gd name="connsiteY9" fmla="*/ 9064 h 10064"/>
              <a:gd name="connsiteX10" fmla="*/ 0 w 10015"/>
              <a:gd name="connsiteY10" fmla="*/ 1064 h 10064"/>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10000 w 10015"/>
              <a:gd name="connsiteY5" fmla="*/ 9092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10000 w 10015"/>
              <a:gd name="connsiteY5" fmla="*/ 9092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00 w 10015"/>
              <a:gd name="connsiteY6" fmla="*/ 809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755 w 10015"/>
              <a:gd name="connsiteY6" fmla="*/ 7087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755 w 10015"/>
              <a:gd name="connsiteY6" fmla="*/ 7087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30 w 10015"/>
              <a:gd name="connsiteY6" fmla="*/ 7250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530 w 10015"/>
              <a:gd name="connsiteY6" fmla="*/ 7250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05 w 10015"/>
              <a:gd name="connsiteY6" fmla="*/ 7332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5000 w 10015"/>
              <a:gd name="connsiteY7" fmla="*/ 9092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7695 w 10015"/>
              <a:gd name="connsiteY6" fmla="*/ 7115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0 w 10015"/>
              <a:gd name="connsiteY0" fmla="*/ 1092 h 10092"/>
              <a:gd name="connsiteX1" fmla="*/ 2500 w 10015"/>
              <a:gd name="connsiteY1" fmla="*/ 2092 h 10092"/>
              <a:gd name="connsiteX2" fmla="*/ 5000 w 10015"/>
              <a:gd name="connsiteY2" fmla="*/ 1092 h 10092"/>
              <a:gd name="connsiteX3" fmla="*/ 7500 w 10015"/>
              <a:gd name="connsiteY3" fmla="*/ 92 h 10092"/>
              <a:gd name="connsiteX4" fmla="*/ 10015 w 10015"/>
              <a:gd name="connsiteY4" fmla="*/ 86 h 10092"/>
              <a:gd name="connsiteX5" fmla="*/ 9985 w 10015"/>
              <a:gd name="connsiteY5" fmla="*/ 6946 h 10092"/>
              <a:gd name="connsiteX6" fmla="*/ 8566 w 10015"/>
              <a:gd name="connsiteY6" fmla="*/ 6707 h 10092"/>
              <a:gd name="connsiteX7" fmla="*/ 4640 w 10015"/>
              <a:gd name="connsiteY7" fmla="*/ 9010 h 10092"/>
              <a:gd name="connsiteX8" fmla="*/ 2500 w 10015"/>
              <a:gd name="connsiteY8" fmla="*/ 10092 h 10092"/>
              <a:gd name="connsiteX9" fmla="*/ 0 w 10015"/>
              <a:gd name="connsiteY9" fmla="*/ 9092 h 10092"/>
              <a:gd name="connsiteX10" fmla="*/ 0 w 10015"/>
              <a:gd name="connsiteY10" fmla="*/ 1092 h 10092"/>
              <a:gd name="connsiteX0" fmla="*/ 240 w 10015"/>
              <a:gd name="connsiteY0" fmla="*/ 0 h 10331"/>
              <a:gd name="connsiteX1" fmla="*/ 2500 w 10015"/>
              <a:gd name="connsiteY1" fmla="*/ 2331 h 10331"/>
              <a:gd name="connsiteX2" fmla="*/ 5000 w 10015"/>
              <a:gd name="connsiteY2" fmla="*/ 1331 h 10331"/>
              <a:gd name="connsiteX3" fmla="*/ 7500 w 10015"/>
              <a:gd name="connsiteY3" fmla="*/ 331 h 10331"/>
              <a:gd name="connsiteX4" fmla="*/ 10015 w 10015"/>
              <a:gd name="connsiteY4" fmla="*/ 325 h 10331"/>
              <a:gd name="connsiteX5" fmla="*/ 9985 w 10015"/>
              <a:gd name="connsiteY5" fmla="*/ 7185 h 10331"/>
              <a:gd name="connsiteX6" fmla="*/ 8566 w 10015"/>
              <a:gd name="connsiteY6" fmla="*/ 6946 h 10331"/>
              <a:gd name="connsiteX7" fmla="*/ 4640 w 10015"/>
              <a:gd name="connsiteY7" fmla="*/ 9249 h 10331"/>
              <a:gd name="connsiteX8" fmla="*/ 2500 w 10015"/>
              <a:gd name="connsiteY8" fmla="*/ 10331 h 10331"/>
              <a:gd name="connsiteX9" fmla="*/ 0 w 10015"/>
              <a:gd name="connsiteY9" fmla="*/ 9331 h 10331"/>
              <a:gd name="connsiteX10" fmla="*/ 240 w 10015"/>
              <a:gd name="connsiteY10" fmla="*/ 0 h 10331"/>
              <a:gd name="connsiteX0" fmla="*/ 240 w 10015"/>
              <a:gd name="connsiteY0" fmla="*/ 378 h 10709"/>
              <a:gd name="connsiteX1" fmla="*/ 5000 w 10015"/>
              <a:gd name="connsiteY1" fmla="*/ 1709 h 10709"/>
              <a:gd name="connsiteX2" fmla="*/ 7500 w 10015"/>
              <a:gd name="connsiteY2" fmla="*/ 709 h 10709"/>
              <a:gd name="connsiteX3" fmla="*/ 10015 w 10015"/>
              <a:gd name="connsiteY3" fmla="*/ 703 h 10709"/>
              <a:gd name="connsiteX4" fmla="*/ 9985 w 10015"/>
              <a:gd name="connsiteY4" fmla="*/ 7563 h 10709"/>
              <a:gd name="connsiteX5" fmla="*/ 8566 w 10015"/>
              <a:gd name="connsiteY5" fmla="*/ 7324 h 10709"/>
              <a:gd name="connsiteX6" fmla="*/ 4640 w 10015"/>
              <a:gd name="connsiteY6" fmla="*/ 9627 h 10709"/>
              <a:gd name="connsiteX7" fmla="*/ 2500 w 10015"/>
              <a:gd name="connsiteY7" fmla="*/ 10709 h 10709"/>
              <a:gd name="connsiteX8" fmla="*/ 0 w 10015"/>
              <a:gd name="connsiteY8" fmla="*/ 9709 h 10709"/>
              <a:gd name="connsiteX9" fmla="*/ 240 w 10015"/>
              <a:gd name="connsiteY9" fmla="*/ 378 h 10709"/>
              <a:gd name="connsiteX0" fmla="*/ 240 w 10015"/>
              <a:gd name="connsiteY0" fmla="*/ 600 h 10931"/>
              <a:gd name="connsiteX1" fmla="*/ 7500 w 10015"/>
              <a:gd name="connsiteY1" fmla="*/ 931 h 10931"/>
              <a:gd name="connsiteX2" fmla="*/ 10015 w 10015"/>
              <a:gd name="connsiteY2" fmla="*/ 925 h 10931"/>
              <a:gd name="connsiteX3" fmla="*/ 9985 w 10015"/>
              <a:gd name="connsiteY3" fmla="*/ 7785 h 10931"/>
              <a:gd name="connsiteX4" fmla="*/ 8566 w 10015"/>
              <a:gd name="connsiteY4" fmla="*/ 7546 h 10931"/>
              <a:gd name="connsiteX5" fmla="*/ 4640 w 10015"/>
              <a:gd name="connsiteY5" fmla="*/ 9849 h 10931"/>
              <a:gd name="connsiteX6" fmla="*/ 2500 w 10015"/>
              <a:gd name="connsiteY6" fmla="*/ 10931 h 10931"/>
              <a:gd name="connsiteX7" fmla="*/ 0 w 10015"/>
              <a:gd name="connsiteY7" fmla="*/ 9931 h 10931"/>
              <a:gd name="connsiteX8" fmla="*/ 240 w 10015"/>
              <a:gd name="connsiteY8" fmla="*/ 600 h 10931"/>
              <a:gd name="connsiteX0" fmla="*/ 240 w 10015"/>
              <a:gd name="connsiteY0" fmla="*/ 880 h 11211"/>
              <a:gd name="connsiteX1" fmla="*/ 10015 w 10015"/>
              <a:gd name="connsiteY1" fmla="*/ 1205 h 11211"/>
              <a:gd name="connsiteX2" fmla="*/ 9985 w 10015"/>
              <a:gd name="connsiteY2" fmla="*/ 8065 h 11211"/>
              <a:gd name="connsiteX3" fmla="*/ 8566 w 10015"/>
              <a:gd name="connsiteY3" fmla="*/ 7826 h 11211"/>
              <a:gd name="connsiteX4" fmla="*/ 4640 w 10015"/>
              <a:gd name="connsiteY4" fmla="*/ 10129 h 11211"/>
              <a:gd name="connsiteX5" fmla="*/ 2500 w 10015"/>
              <a:gd name="connsiteY5" fmla="*/ 11211 h 11211"/>
              <a:gd name="connsiteX6" fmla="*/ 0 w 10015"/>
              <a:gd name="connsiteY6" fmla="*/ 10211 h 11211"/>
              <a:gd name="connsiteX7" fmla="*/ 240 w 10015"/>
              <a:gd name="connsiteY7" fmla="*/ 880 h 11211"/>
              <a:gd name="connsiteX0" fmla="*/ 240 w 10015"/>
              <a:gd name="connsiteY0" fmla="*/ 880 h 11211"/>
              <a:gd name="connsiteX1" fmla="*/ 10015 w 10015"/>
              <a:gd name="connsiteY1" fmla="*/ 1205 h 11211"/>
              <a:gd name="connsiteX2" fmla="*/ 9985 w 10015"/>
              <a:gd name="connsiteY2" fmla="*/ 8065 h 11211"/>
              <a:gd name="connsiteX3" fmla="*/ 8566 w 10015"/>
              <a:gd name="connsiteY3" fmla="*/ 7826 h 11211"/>
              <a:gd name="connsiteX4" fmla="*/ 4640 w 10015"/>
              <a:gd name="connsiteY4" fmla="*/ 10129 h 11211"/>
              <a:gd name="connsiteX5" fmla="*/ 2500 w 10015"/>
              <a:gd name="connsiteY5" fmla="*/ 11211 h 11211"/>
              <a:gd name="connsiteX6" fmla="*/ 0 w 10015"/>
              <a:gd name="connsiteY6" fmla="*/ 10211 h 11211"/>
              <a:gd name="connsiteX7" fmla="*/ 240 w 10015"/>
              <a:gd name="connsiteY7" fmla="*/ 880 h 11211"/>
              <a:gd name="connsiteX0" fmla="*/ 240 w 10015"/>
              <a:gd name="connsiteY0" fmla="*/ 1157 h 11488"/>
              <a:gd name="connsiteX1" fmla="*/ 10015 w 10015"/>
              <a:gd name="connsiteY1" fmla="*/ 1482 h 11488"/>
              <a:gd name="connsiteX2" fmla="*/ 9985 w 10015"/>
              <a:gd name="connsiteY2" fmla="*/ 8342 h 11488"/>
              <a:gd name="connsiteX3" fmla="*/ 8566 w 10015"/>
              <a:gd name="connsiteY3" fmla="*/ 8103 h 11488"/>
              <a:gd name="connsiteX4" fmla="*/ 4640 w 10015"/>
              <a:gd name="connsiteY4" fmla="*/ 10406 h 11488"/>
              <a:gd name="connsiteX5" fmla="*/ 2500 w 10015"/>
              <a:gd name="connsiteY5" fmla="*/ 11488 h 11488"/>
              <a:gd name="connsiteX6" fmla="*/ 0 w 10015"/>
              <a:gd name="connsiteY6" fmla="*/ 10488 h 11488"/>
              <a:gd name="connsiteX7" fmla="*/ 240 w 10015"/>
              <a:gd name="connsiteY7" fmla="*/ 1157 h 11488"/>
              <a:gd name="connsiteX0" fmla="*/ 240 w 10015"/>
              <a:gd name="connsiteY0" fmla="*/ 584 h 10915"/>
              <a:gd name="connsiteX1" fmla="*/ 10015 w 10015"/>
              <a:gd name="connsiteY1" fmla="*/ 909 h 10915"/>
              <a:gd name="connsiteX2" fmla="*/ 9985 w 10015"/>
              <a:gd name="connsiteY2" fmla="*/ 7769 h 10915"/>
              <a:gd name="connsiteX3" fmla="*/ 8566 w 10015"/>
              <a:gd name="connsiteY3" fmla="*/ 7530 h 10915"/>
              <a:gd name="connsiteX4" fmla="*/ 4640 w 10015"/>
              <a:gd name="connsiteY4" fmla="*/ 9833 h 10915"/>
              <a:gd name="connsiteX5" fmla="*/ 2500 w 10015"/>
              <a:gd name="connsiteY5" fmla="*/ 10915 h 10915"/>
              <a:gd name="connsiteX6" fmla="*/ 0 w 10015"/>
              <a:gd name="connsiteY6" fmla="*/ 9915 h 10915"/>
              <a:gd name="connsiteX7" fmla="*/ 240 w 10015"/>
              <a:gd name="connsiteY7" fmla="*/ 584 h 10915"/>
              <a:gd name="connsiteX0" fmla="*/ 240 w 10015"/>
              <a:gd name="connsiteY0" fmla="*/ 359 h 10690"/>
              <a:gd name="connsiteX1" fmla="*/ 10015 w 10015"/>
              <a:gd name="connsiteY1" fmla="*/ 684 h 10690"/>
              <a:gd name="connsiteX2" fmla="*/ 9985 w 10015"/>
              <a:gd name="connsiteY2" fmla="*/ 7544 h 10690"/>
              <a:gd name="connsiteX3" fmla="*/ 8566 w 10015"/>
              <a:gd name="connsiteY3" fmla="*/ 7305 h 10690"/>
              <a:gd name="connsiteX4" fmla="*/ 4640 w 10015"/>
              <a:gd name="connsiteY4" fmla="*/ 9608 h 10690"/>
              <a:gd name="connsiteX5" fmla="*/ 2500 w 10015"/>
              <a:gd name="connsiteY5" fmla="*/ 10690 h 10690"/>
              <a:gd name="connsiteX6" fmla="*/ 0 w 10015"/>
              <a:gd name="connsiteY6" fmla="*/ 9690 h 10690"/>
              <a:gd name="connsiteX7" fmla="*/ 240 w 10015"/>
              <a:gd name="connsiteY7" fmla="*/ 359 h 10690"/>
              <a:gd name="connsiteX0" fmla="*/ 240 w 10030"/>
              <a:gd name="connsiteY0" fmla="*/ 593 h 10924"/>
              <a:gd name="connsiteX1" fmla="*/ 10015 w 10030"/>
              <a:gd name="connsiteY1" fmla="*/ 918 h 10924"/>
              <a:gd name="connsiteX2" fmla="*/ 9985 w 10030"/>
              <a:gd name="connsiteY2" fmla="*/ 7778 h 10924"/>
              <a:gd name="connsiteX3" fmla="*/ 8566 w 10030"/>
              <a:gd name="connsiteY3" fmla="*/ 7539 h 10924"/>
              <a:gd name="connsiteX4" fmla="*/ 4640 w 10030"/>
              <a:gd name="connsiteY4" fmla="*/ 9842 h 10924"/>
              <a:gd name="connsiteX5" fmla="*/ 2500 w 10030"/>
              <a:gd name="connsiteY5" fmla="*/ 10924 h 10924"/>
              <a:gd name="connsiteX6" fmla="*/ 0 w 10030"/>
              <a:gd name="connsiteY6" fmla="*/ 9924 h 10924"/>
              <a:gd name="connsiteX7" fmla="*/ 240 w 10030"/>
              <a:gd name="connsiteY7" fmla="*/ 593 h 10924"/>
              <a:gd name="connsiteX0" fmla="*/ 255 w 10728"/>
              <a:gd name="connsiteY0" fmla="*/ 1007 h 10985"/>
              <a:gd name="connsiteX1" fmla="*/ 10015 w 10728"/>
              <a:gd name="connsiteY1" fmla="*/ 979 h 10985"/>
              <a:gd name="connsiteX2" fmla="*/ 9985 w 10728"/>
              <a:gd name="connsiteY2" fmla="*/ 7839 h 10985"/>
              <a:gd name="connsiteX3" fmla="*/ 8566 w 10728"/>
              <a:gd name="connsiteY3" fmla="*/ 7600 h 10985"/>
              <a:gd name="connsiteX4" fmla="*/ 4640 w 10728"/>
              <a:gd name="connsiteY4" fmla="*/ 9903 h 10985"/>
              <a:gd name="connsiteX5" fmla="*/ 2500 w 10728"/>
              <a:gd name="connsiteY5" fmla="*/ 10985 h 10985"/>
              <a:gd name="connsiteX6" fmla="*/ 0 w 10728"/>
              <a:gd name="connsiteY6" fmla="*/ 9985 h 10985"/>
              <a:gd name="connsiteX7" fmla="*/ 255 w 10728"/>
              <a:gd name="connsiteY7" fmla="*/ 1007 h 10985"/>
              <a:gd name="connsiteX0" fmla="*/ 1039 w 11512"/>
              <a:gd name="connsiteY0" fmla="*/ 1007 h 10985"/>
              <a:gd name="connsiteX1" fmla="*/ 10799 w 11512"/>
              <a:gd name="connsiteY1" fmla="*/ 979 h 10985"/>
              <a:gd name="connsiteX2" fmla="*/ 10769 w 11512"/>
              <a:gd name="connsiteY2" fmla="*/ 7839 h 10985"/>
              <a:gd name="connsiteX3" fmla="*/ 9350 w 11512"/>
              <a:gd name="connsiteY3" fmla="*/ 7600 h 10985"/>
              <a:gd name="connsiteX4" fmla="*/ 5424 w 11512"/>
              <a:gd name="connsiteY4" fmla="*/ 9903 h 10985"/>
              <a:gd name="connsiteX5" fmla="*/ 3284 w 11512"/>
              <a:gd name="connsiteY5" fmla="*/ 10985 h 10985"/>
              <a:gd name="connsiteX6" fmla="*/ 784 w 11512"/>
              <a:gd name="connsiteY6" fmla="*/ 9985 h 10985"/>
              <a:gd name="connsiteX7" fmla="*/ 1039 w 11512"/>
              <a:gd name="connsiteY7" fmla="*/ 1007 h 10985"/>
              <a:gd name="connsiteX0" fmla="*/ 1039 w 11512"/>
              <a:gd name="connsiteY0" fmla="*/ 1007 h 10985"/>
              <a:gd name="connsiteX1" fmla="*/ 10799 w 11512"/>
              <a:gd name="connsiteY1" fmla="*/ 979 h 10985"/>
              <a:gd name="connsiteX2" fmla="*/ 10769 w 11512"/>
              <a:gd name="connsiteY2" fmla="*/ 7839 h 10985"/>
              <a:gd name="connsiteX3" fmla="*/ 9350 w 11512"/>
              <a:gd name="connsiteY3" fmla="*/ 7600 h 10985"/>
              <a:gd name="connsiteX4" fmla="*/ 5424 w 11512"/>
              <a:gd name="connsiteY4" fmla="*/ 9903 h 10985"/>
              <a:gd name="connsiteX5" fmla="*/ 3284 w 11512"/>
              <a:gd name="connsiteY5" fmla="*/ 10985 h 10985"/>
              <a:gd name="connsiteX6" fmla="*/ 784 w 11512"/>
              <a:gd name="connsiteY6" fmla="*/ 9985 h 10985"/>
              <a:gd name="connsiteX7" fmla="*/ 1039 w 11512"/>
              <a:gd name="connsiteY7" fmla="*/ 1007 h 10985"/>
              <a:gd name="connsiteX0" fmla="*/ 1039 w 11512"/>
              <a:gd name="connsiteY0" fmla="*/ 553 h 10531"/>
              <a:gd name="connsiteX1" fmla="*/ 10799 w 11512"/>
              <a:gd name="connsiteY1" fmla="*/ 525 h 10531"/>
              <a:gd name="connsiteX2" fmla="*/ 10769 w 11512"/>
              <a:gd name="connsiteY2" fmla="*/ 7385 h 10531"/>
              <a:gd name="connsiteX3" fmla="*/ 9350 w 11512"/>
              <a:gd name="connsiteY3" fmla="*/ 7146 h 10531"/>
              <a:gd name="connsiteX4" fmla="*/ 5424 w 11512"/>
              <a:gd name="connsiteY4" fmla="*/ 9449 h 10531"/>
              <a:gd name="connsiteX5" fmla="*/ 3284 w 11512"/>
              <a:gd name="connsiteY5" fmla="*/ 10531 h 10531"/>
              <a:gd name="connsiteX6" fmla="*/ 784 w 11512"/>
              <a:gd name="connsiteY6" fmla="*/ 9531 h 10531"/>
              <a:gd name="connsiteX7" fmla="*/ 1039 w 11512"/>
              <a:gd name="connsiteY7" fmla="*/ 553 h 10531"/>
              <a:gd name="connsiteX0" fmla="*/ 1039 w 11670"/>
              <a:gd name="connsiteY0" fmla="*/ 59 h 10037"/>
              <a:gd name="connsiteX1" fmla="*/ 10799 w 11670"/>
              <a:gd name="connsiteY1" fmla="*/ 31 h 10037"/>
              <a:gd name="connsiteX2" fmla="*/ 10769 w 11670"/>
              <a:gd name="connsiteY2" fmla="*/ 6891 h 10037"/>
              <a:gd name="connsiteX3" fmla="*/ 9350 w 11670"/>
              <a:gd name="connsiteY3" fmla="*/ 6652 h 10037"/>
              <a:gd name="connsiteX4" fmla="*/ 5424 w 11670"/>
              <a:gd name="connsiteY4" fmla="*/ 8955 h 10037"/>
              <a:gd name="connsiteX5" fmla="*/ 3284 w 11670"/>
              <a:gd name="connsiteY5" fmla="*/ 10037 h 10037"/>
              <a:gd name="connsiteX6" fmla="*/ 784 w 11670"/>
              <a:gd name="connsiteY6" fmla="*/ 9037 h 10037"/>
              <a:gd name="connsiteX7" fmla="*/ 1039 w 11670"/>
              <a:gd name="connsiteY7" fmla="*/ 59 h 10037"/>
              <a:gd name="connsiteX0" fmla="*/ 1039 w 10817"/>
              <a:gd name="connsiteY0" fmla="*/ 64 h 10042"/>
              <a:gd name="connsiteX1" fmla="*/ 10799 w 10817"/>
              <a:gd name="connsiteY1" fmla="*/ 36 h 10042"/>
              <a:gd name="connsiteX2" fmla="*/ 10769 w 10817"/>
              <a:gd name="connsiteY2" fmla="*/ 6896 h 10042"/>
              <a:gd name="connsiteX3" fmla="*/ 9350 w 10817"/>
              <a:gd name="connsiteY3" fmla="*/ 6657 h 10042"/>
              <a:gd name="connsiteX4" fmla="*/ 5424 w 10817"/>
              <a:gd name="connsiteY4" fmla="*/ 8960 h 10042"/>
              <a:gd name="connsiteX5" fmla="*/ 3284 w 10817"/>
              <a:gd name="connsiteY5" fmla="*/ 10042 h 10042"/>
              <a:gd name="connsiteX6" fmla="*/ 784 w 10817"/>
              <a:gd name="connsiteY6" fmla="*/ 9042 h 10042"/>
              <a:gd name="connsiteX7" fmla="*/ 1039 w 10817"/>
              <a:gd name="connsiteY7" fmla="*/ 64 h 10042"/>
              <a:gd name="connsiteX0" fmla="*/ 695 w 10473"/>
              <a:gd name="connsiteY0" fmla="*/ 64 h 10042"/>
              <a:gd name="connsiteX1" fmla="*/ 10455 w 10473"/>
              <a:gd name="connsiteY1" fmla="*/ 36 h 10042"/>
              <a:gd name="connsiteX2" fmla="*/ 10425 w 10473"/>
              <a:gd name="connsiteY2" fmla="*/ 6896 h 10042"/>
              <a:gd name="connsiteX3" fmla="*/ 9006 w 10473"/>
              <a:gd name="connsiteY3" fmla="*/ 6657 h 10042"/>
              <a:gd name="connsiteX4" fmla="*/ 5080 w 10473"/>
              <a:gd name="connsiteY4" fmla="*/ 8960 h 10042"/>
              <a:gd name="connsiteX5" fmla="*/ 2940 w 10473"/>
              <a:gd name="connsiteY5" fmla="*/ 10042 h 10042"/>
              <a:gd name="connsiteX6" fmla="*/ 2227 w 10473"/>
              <a:gd name="connsiteY6" fmla="*/ 7765 h 10042"/>
              <a:gd name="connsiteX7" fmla="*/ 695 w 10473"/>
              <a:gd name="connsiteY7" fmla="*/ 64 h 10042"/>
              <a:gd name="connsiteX0" fmla="*/ 842 w 10620"/>
              <a:gd name="connsiteY0" fmla="*/ 64 h 10042"/>
              <a:gd name="connsiteX1" fmla="*/ 10602 w 10620"/>
              <a:gd name="connsiteY1" fmla="*/ 36 h 10042"/>
              <a:gd name="connsiteX2" fmla="*/ 10572 w 10620"/>
              <a:gd name="connsiteY2" fmla="*/ 6896 h 10042"/>
              <a:gd name="connsiteX3" fmla="*/ 9153 w 10620"/>
              <a:gd name="connsiteY3" fmla="*/ 6657 h 10042"/>
              <a:gd name="connsiteX4" fmla="*/ 5227 w 10620"/>
              <a:gd name="connsiteY4" fmla="*/ 8960 h 10042"/>
              <a:gd name="connsiteX5" fmla="*/ 3087 w 10620"/>
              <a:gd name="connsiteY5" fmla="*/ 10042 h 10042"/>
              <a:gd name="connsiteX6" fmla="*/ 2374 w 10620"/>
              <a:gd name="connsiteY6" fmla="*/ 7765 h 10042"/>
              <a:gd name="connsiteX7" fmla="*/ 842 w 10620"/>
              <a:gd name="connsiteY7" fmla="*/ 64 h 10042"/>
              <a:gd name="connsiteX0" fmla="*/ 842 w 10620"/>
              <a:gd name="connsiteY0" fmla="*/ 64 h 10042"/>
              <a:gd name="connsiteX1" fmla="*/ 10602 w 10620"/>
              <a:gd name="connsiteY1" fmla="*/ 36 h 10042"/>
              <a:gd name="connsiteX2" fmla="*/ 10572 w 10620"/>
              <a:gd name="connsiteY2" fmla="*/ 6896 h 10042"/>
              <a:gd name="connsiteX3" fmla="*/ 9153 w 10620"/>
              <a:gd name="connsiteY3" fmla="*/ 6657 h 10042"/>
              <a:gd name="connsiteX4" fmla="*/ 7314 w 10620"/>
              <a:gd name="connsiteY4" fmla="*/ 7982 h 10042"/>
              <a:gd name="connsiteX5" fmla="*/ 3087 w 10620"/>
              <a:gd name="connsiteY5" fmla="*/ 10042 h 10042"/>
              <a:gd name="connsiteX6" fmla="*/ 2374 w 10620"/>
              <a:gd name="connsiteY6" fmla="*/ 7765 h 10042"/>
              <a:gd name="connsiteX7" fmla="*/ 842 w 10620"/>
              <a:gd name="connsiteY7" fmla="*/ 64 h 10042"/>
              <a:gd name="connsiteX0" fmla="*/ 842 w 10620"/>
              <a:gd name="connsiteY0" fmla="*/ 64 h 8982"/>
              <a:gd name="connsiteX1" fmla="*/ 10602 w 10620"/>
              <a:gd name="connsiteY1" fmla="*/ 36 h 8982"/>
              <a:gd name="connsiteX2" fmla="*/ 10572 w 10620"/>
              <a:gd name="connsiteY2" fmla="*/ 6896 h 8982"/>
              <a:gd name="connsiteX3" fmla="*/ 9153 w 10620"/>
              <a:gd name="connsiteY3" fmla="*/ 6657 h 8982"/>
              <a:gd name="connsiteX4" fmla="*/ 7314 w 10620"/>
              <a:gd name="connsiteY4" fmla="*/ 7982 h 8982"/>
              <a:gd name="connsiteX5" fmla="*/ 4784 w 10620"/>
              <a:gd name="connsiteY5" fmla="*/ 8982 h 8982"/>
              <a:gd name="connsiteX6" fmla="*/ 2374 w 10620"/>
              <a:gd name="connsiteY6" fmla="*/ 7765 h 8982"/>
              <a:gd name="connsiteX7" fmla="*/ 842 w 10620"/>
              <a:gd name="connsiteY7" fmla="*/ 64 h 8982"/>
              <a:gd name="connsiteX0" fmla="*/ 793 w 10000"/>
              <a:gd name="connsiteY0" fmla="*/ 71 h 10000"/>
              <a:gd name="connsiteX1" fmla="*/ 9983 w 10000"/>
              <a:gd name="connsiteY1" fmla="*/ 40 h 10000"/>
              <a:gd name="connsiteX2" fmla="*/ 9955 w 10000"/>
              <a:gd name="connsiteY2" fmla="*/ 7678 h 10000"/>
              <a:gd name="connsiteX3" fmla="*/ 8619 w 10000"/>
              <a:gd name="connsiteY3" fmla="*/ 7411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505 w 10000"/>
              <a:gd name="connsiteY5" fmla="*/ 10000 h 10000"/>
              <a:gd name="connsiteX6" fmla="*/ 2235 w 10000"/>
              <a:gd name="connsiteY6" fmla="*/ 8645 h 10000"/>
              <a:gd name="connsiteX7" fmla="*/ 793 w 10000"/>
              <a:gd name="connsiteY7" fmla="*/ 71 h 10000"/>
              <a:gd name="connsiteX0" fmla="*/ 793 w 10000"/>
              <a:gd name="connsiteY0" fmla="*/ 71 h 10000"/>
              <a:gd name="connsiteX1" fmla="*/ 9983 w 10000"/>
              <a:gd name="connsiteY1" fmla="*/ 40 h 10000"/>
              <a:gd name="connsiteX2" fmla="*/ 9955 w 10000"/>
              <a:gd name="connsiteY2" fmla="*/ 7678 h 10000"/>
              <a:gd name="connsiteX3" fmla="*/ 8322 w 10000"/>
              <a:gd name="connsiteY3" fmla="*/ 7562 h 10000"/>
              <a:gd name="connsiteX4" fmla="*/ 6887 w 10000"/>
              <a:gd name="connsiteY4" fmla="*/ 8887 h 10000"/>
              <a:gd name="connsiteX5" fmla="*/ 4463 w 10000"/>
              <a:gd name="connsiteY5" fmla="*/ 10000 h 10000"/>
              <a:gd name="connsiteX6" fmla="*/ 2235 w 10000"/>
              <a:gd name="connsiteY6" fmla="*/ 8645 h 10000"/>
              <a:gd name="connsiteX7" fmla="*/ 793 w 10000"/>
              <a:gd name="connsiteY7" fmla="*/ 71 h 10000"/>
              <a:gd name="connsiteX0" fmla="*/ 774 w 9981"/>
              <a:gd name="connsiteY0" fmla="*/ 71 h 10000"/>
              <a:gd name="connsiteX1" fmla="*/ 9964 w 9981"/>
              <a:gd name="connsiteY1" fmla="*/ 40 h 10000"/>
              <a:gd name="connsiteX2" fmla="*/ 9936 w 9981"/>
              <a:gd name="connsiteY2" fmla="*/ 7678 h 10000"/>
              <a:gd name="connsiteX3" fmla="*/ 8303 w 9981"/>
              <a:gd name="connsiteY3" fmla="*/ 7562 h 10000"/>
              <a:gd name="connsiteX4" fmla="*/ 6868 w 9981"/>
              <a:gd name="connsiteY4" fmla="*/ 8887 h 10000"/>
              <a:gd name="connsiteX5" fmla="*/ 4444 w 9981"/>
              <a:gd name="connsiteY5" fmla="*/ 10000 h 10000"/>
              <a:gd name="connsiteX6" fmla="*/ 2329 w 9981"/>
              <a:gd name="connsiteY6" fmla="*/ 8615 h 10000"/>
              <a:gd name="connsiteX7" fmla="*/ 774 w 9981"/>
              <a:gd name="connsiteY7" fmla="*/ 71 h 10000"/>
              <a:gd name="connsiteX0" fmla="*/ 775 w 10000"/>
              <a:gd name="connsiteY0" fmla="*/ 71 h 10000"/>
              <a:gd name="connsiteX1" fmla="*/ 9983 w 10000"/>
              <a:gd name="connsiteY1" fmla="*/ 40 h 10000"/>
              <a:gd name="connsiteX2" fmla="*/ 9955 w 10000"/>
              <a:gd name="connsiteY2" fmla="*/ 7678 h 10000"/>
              <a:gd name="connsiteX3" fmla="*/ 8319 w 10000"/>
              <a:gd name="connsiteY3" fmla="*/ 7562 h 10000"/>
              <a:gd name="connsiteX4" fmla="*/ 6881 w 10000"/>
              <a:gd name="connsiteY4" fmla="*/ 8887 h 10000"/>
              <a:gd name="connsiteX5" fmla="*/ 4452 w 10000"/>
              <a:gd name="connsiteY5" fmla="*/ 10000 h 10000"/>
              <a:gd name="connsiteX6" fmla="*/ 2333 w 10000"/>
              <a:gd name="connsiteY6" fmla="*/ 8615 h 10000"/>
              <a:gd name="connsiteX7" fmla="*/ 775 w 10000"/>
              <a:gd name="connsiteY7" fmla="*/ 71 h 10000"/>
              <a:gd name="connsiteX0" fmla="*/ 713 w 9938"/>
              <a:gd name="connsiteY0" fmla="*/ 71 h 10000"/>
              <a:gd name="connsiteX1" fmla="*/ 9921 w 9938"/>
              <a:gd name="connsiteY1" fmla="*/ 40 h 10000"/>
              <a:gd name="connsiteX2" fmla="*/ 9893 w 9938"/>
              <a:gd name="connsiteY2" fmla="*/ 7678 h 10000"/>
              <a:gd name="connsiteX3" fmla="*/ 8257 w 9938"/>
              <a:gd name="connsiteY3" fmla="*/ 7562 h 10000"/>
              <a:gd name="connsiteX4" fmla="*/ 6819 w 9938"/>
              <a:gd name="connsiteY4" fmla="*/ 8887 h 10000"/>
              <a:gd name="connsiteX5" fmla="*/ 4390 w 9938"/>
              <a:gd name="connsiteY5" fmla="*/ 10000 h 10000"/>
              <a:gd name="connsiteX6" fmla="*/ 2271 w 9938"/>
              <a:gd name="connsiteY6" fmla="*/ 8615 h 10000"/>
              <a:gd name="connsiteX7" fmla="*/ 713 w 9938"/>
              <a:gd name="connsiteY7" fmla="*/ 71 h 10000"/>
              <a:gd name="connsiteX0" fmla="*/ 130 w 9413"/>
              <a:gd name="connsiteY0" fmla="*/ 71 h 10000"/>
              <a:gd name="connsiteX1" fmla="*/ 9396 w 9413"/>
              <a:gd name="connsiteY1" fmla="*/ 40 h 10000"/>
              <a:gd name="connsiteX2" fmla="*/ 9368 w 9413"/>
              <a:gd name="connsiteY2" fmla="*/ 7678 h 10000"/>
              <a:gd name="connsiteX3" fmla="*/ 7722 w 9413"/>
              <a:gd name="connsiteY3" fmla="*/ 7562 h 10000"/>
              <a:gd name="connsiteX4" fmla="*/ 6275 w 9413"/>
              <a:gd name="connsiteY4" fmla="*/ 8887 h 10000"/>
              <a:gd name="connsiteX5" fmla="*/ 3830 w 9413"/>
              <a:gd name="connsiteY5" fmla="*/ 10000 h 10000"/>
              <a:gd name="connsiteX6" fmla="*/ 1698 w 9413"/>
              <a:gd name="connsiteY6" fmla="*/ 8615 h 10000"/>
              <a:gd name="connsiteX7" fmla="*/ 130 w 9413"/>
              <a:gd name="connsiteY7" fmla="*/ 71 h 10000"/>
              <a:gd name="connsiteX0" fmla="*/ 138 w 10000"/>
              <a:gd name="connsiteY0" fmla="*/ 71 h 10000"/>
              <a:gd name="connsiteX1" fmla="*/ 9982 w 10000"/>
              <a:gd name="connsiteY1" fmla="*/ 40 h 10000"/>
              <a:gd name="connsiteX2" fmla="*/ 9952 w 10000"/>
              <a:gd name="connsiteY2" fmla="*/ 7678 h 10000"/>
              <a:gd name="connsiteX3" fmla="*/ 8204 w 10000"/>
              <a:gd name="connsiteY3" fmla="*/ 7562 h 10000"/>
              <a:gd name="connsiteX4" fmla="*/ 6666 w 10000"/>
              <a:gd name="connsiteY4" fmla="*/ 8887 h 10000"/>
              <a:gd name="connsiteX5" fmla="*/ 4069 w 10000"/>
              <a:gd name="connsiteY5" fmla="*/ 10000 h 10000"/>
              <a:gd name="connsiteX6" fmla="*/ 1804 w 10000"/>
              <a:gd name="connsiteY6" fmla="*/ 8615 h 10000"/>
              <a:gd name="connsiteX7" fmla="*/ 138 w 10000"/>
              <a:gd name="connsiteY7" fmla="*/ 71 h 10000"/>
              <a:gd name="connsiteX0" fmla="*/ 138 w 10000"/>
              <a:gd name="connsiteY0" fmla="*/ 71 h 9849"/>
              <a:gd name="connsiteX1" fmla="*/ 9982 w 10000"/>
              <a:gd name="connsiteY1" fmla="*/ 40 h 9849"/>
              <a:gd name="connsiteX2" fmla="*/ 9952 w 10000"/>
              <a:gd name="connsiteY2" fmla="*/ 7678 h 9849"/>
              <a:gd name="connsiteX3" fmla="*/ 8204 w 10000"/>
              <a:gd name="connsiteY3" fmla="*/ 7562 h 9849"/>
              <a:gd name="connsiteX4" fmla="*/ 6666 w 10000"/>
              <a:gd name="connsiteY4" fmla="*/ 8887 h 9849"/>
              <a:gd name="connsiteX5" fmla="*/ 4432 w 10000"/>
              <a:gd name="connsiteY5" fmla="*/ 9849 h 9849"/>
              <a:gd name="connsiteX6" fmla="*/ 1804 w 10000"/>
              <a:gd name="connsiteY6" fmla="*/ 8615 h 9849"/>
              <a:gd name="connsiteX7" fmla="*/ 138 w 10000"/>
              <a:gd name="connsiteY7" fmla="*/ 71 h 9849"/>
              <a:gd name="connsiteX0" fmla="*/ 138 w 10000"/>
              <a:gd name="connsiteY0" fmla="*/ 72 h 10092"/>
              <a:gd name="connsiteX1" fmla="*/ 9982 w 10000"/>
              <a:gd name="connsiteY1" fmla="*/ 41 h 10092"/>
              <a:gd name="connsiteX2" fmla="*/ 9952 w 10000"/>
              <a:gd name="connsiteY2" fmla="*/ 7796 h 10092"/>
              <a:gd name="connsiteX3" fmla="*/ 8204 w 10000"/>
              <a:gd name="connsiteY3" fmla="*/ 7678 h 10092"/>
              <a:gd name="connsiteX4" fmla="*/ 6666 w 10000"/>
              <a:gd name="connsiteY4" fmla="*/ 9023 h 10092"/>
              <a:gd name="connsiteX5" fmla="*/ 4432 w 10000"/>
              <a:gd name="connsiteY5" fmla="*/ 10092 h 10092"/>
              <a:gd name="connsiteX6" fmla="*/ 1804 w 10000"/>
              <a:gd name="connsiteY6" fmla="*/ 8747 h 10092"/>
              <a:gd name="connsiteX7" fmla="*/ 138 w 10000"/>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667 w 10001"/>
              <a:gd name="connsiteY4" fmla="*/ 9023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667 w 10001"/>
              <a:gd name="connsiteY4" fmla="*/ 9023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205 w 10001"/>
              <a:gd name="connsiteY3" fmla="*/ 7678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422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433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341 w 10001"/>
              <a:gd name="connsiteY3" fmla="*/ 7617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001"/>
              <a:gd name="connsiteY0" fmla="*/ 72 h 10092"/>
              <a:gd name="connsiteX1" fmla="*/ 9983 w 10001"/>
              <a:gd name="connsiteY1" fmla="*/ 41 h 10092"/>
              <a:gd name="connsiteX2" fmla="*/ 9953 w 10001"/>
              <a:gd name="connsiteY2" fmla="*/ 7796 h 10092"/>
              <a:gd name="connsiteX3" fmla="*/ 8448 w 10001"/>
              <a:gd name="connsiteY3" fmla="*/ 7586 h 10092"/>
              <a:gd name="connsiteX4" fmla="*/ 6319 w 10001"/>
              <a:gd name="connsiteY4" fmla="*/ 9299 h 10092"/>
              <a:gd name="connsiteX5" fmla="*/ 4342 w 10001"/>
              <a:gd name="connsiteY5" fmla="*/ 10092 h 10092"/>
              <a:gd name="connsiteX6" fmla="*/ 1760 w 10001"/>
              <a:gd name="connsiteY6" fmla="*/ 8716 h 10092"/>
              <a:gd name="connsiteX7" fmla="*/ 139 w 10001"/>
              <a:gd name="connsiteY7" fmla="*/ 72 h 10092"/>
              <a:gd name="connsiteX0" fmla="*/ 139 w 10212"/>
              <a:gd name="connsiteY0" fmla="*/ 72 h 10092"/>
              <a:gd name="connsiteX1" fmla="*/ 9983 w 10212"/>
              <a:gd name="connsiteY1" fmla="*/ 41 h 10092"/>
              <a:gd name="connsiteX2" fmla="*/ 10212 w 10212"/>
              <a:gd name="connsiteY2" fmla="*/ 7858 h 10092"/>
              <a:gd name="connsiteX3" fmla="*/ 8448 w 10212"/>
              <a:gd name="connsiteY3" fmla="*/ 7586 h 10092"/>
              <a:gd name="connsiteX4" fmla="*/ 6319 w 10212"/>
              <a:gd name="connsiteY4" fmla="*/ 9299 h 10092"/>
              <a:gd name="connsiteX5" fmla="*/ 4342 w 10212"/>
              <a:gd name="connsiteY5" fmla="*/ 10092 h 10092"/>
              <a:gd name="connsiteX6" fmla="*/ 1760 w 10212"/>
              <a:gd name="connsiteY6" fmla="*/ 8716 h 10092"/>
              <a:gd name="connsiteX7" fmla="*/ 139 w 10212"/>
              <a:gd name="connsiteY7" fmla="*/ 72 h 10092"/>
              <a:gd name="connsiteX0" fmla="*/ 139 w 10217"/>
              <a:gd name="connsiteY0" fmla="*/ 86 h 10106"/>
              <a:gd name="connsiteX1" fmla="*/ 10181 w 10217"/>
              <a:gd name="connsiteY1" fmla="*/ 24 h 10106"/>
              <a:gd name="connsiteX2" fmla="*/ 10212 w 10217"/>
              <a:gd name="connsiteY2" fmla="*/ 7872 h 10106"/>
              <a:gd name="connsiteX3" fmla="*/ 8448 w 10217"/>
              <a:gd name="connsiteY3" fmla="*/ 7600 h 10106"/>
              <a:gd name="connsiteX4" fmla="*/ 6319 w 10217"/>
              <a:gd name="connsiteY4" fmla="*/ 9313 h 10106"/>
              <a:gd name="connsiteX5" fmla="*/ 4342 w 10217"/>
              <a:gd name="connsiteY5" fmla="*/ 10106 h 10106"/>
              <a:gd name="connsiteX6" fmla="*/ 1760 w 10217"/>
              <a:gd name="connsiteY6" fmla="*/ 8730 h 10106"/>
              <a:gd name="connsiteX7" fmla="*/ 139 w 10217"/>
              <a:gd name="connsiteY7" fmla="*/ 86 h 10106"/>
              <a:gd name="connsiteX0" fmla="*/ 139 w 10212"/>
              <a:gd name="connsiteY0" fmla="*/ 73 h 10093"/>
              <a:gd name="connsiteX1" fmla="*/ 10105 w 10212"/>
              <a:gd name="connsiteY1" fmla="*/ 42 h 10093"/>
              <a:gd name="connsiteX2" fmla="*/ 10212 w 10212"/>
              <a:gd name="connsiteY2" fmla="*/ 7859 h 10093"/>
              <a:gd name="connsiteX3" fmla="*/ 8448 w 10212"/>
              <a:gd name="connsiteY3" fmla="*/ 7587 h 10093"/>
              <a:gd name="connsiteX4" fmla="*/ 6319 w 10212"/>
              <a:gd name="connsiteY4" fmla="*/ 9300 h 10093"/>
              <a:gd name="connsiteX5" fmla="*/ 4342 w 10212"/>
              <a:gd name="connsiteY5" fmla="*/ 10093 h 10093"/>
              <a:gd name="connsiteX6" fmla="*/ 1760 w 10212"/>
              <a:gd name="connsiteY6" fmla="*/ 8717 h 10093"/>
              <a:gd name="connsiteX7" fmla="*/ 139 w 10212"/>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448 w 10141"/>
              <a:gd name="connsiteY3" fmla="*/ 7587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448 w 10141"/>
              <a:gd name="connsiteY3" fmla="*/ 7587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509 w 10141"/>
              <a:gd name="connsiteY3" fmla="*/ 7432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39 w 10141"/>
              <a:gd name="connsiteY0" fmla="*/ 73 h 10093"/>
              <a:gd name="connsiteX1" fmla="*/ 10105 w 10141"/>
              <a:gd name="connsiteY1" fmla="*/ 42 h 10093"/>
              <a:gd name="connsiteX2" fmla="*/ 10136 w 10141"/>
              <a:gd name="connsiteY2" fmla="*/ 7859 h 10093"/>
              <a:gd name="connsiteX3" fmla="*/ 8509 w 10141"/>
              <a:gd name="connsiteY3" fmla="*/ 7432 h 10093"/>
              <a:gd name="connsiteX4" fmla="*/ 6319 w 10141"/>
              <a:gd name="connsiteY4" fmla="*/ 9300 h 10093"/>
              <a:gd name="connsiteX5" fmla="*/ 4342 w 10141"/>
              <a:gd name="connsiteY5" fmla="*/ 10093 h 10093"/>
              <a:gd name="connsiteX6" fmla="*/ 1760 w 10141"/>
              <a:gd name="connsiteY6" fmla="*/ 8717 h 10093"/>
              <a:gd name="connsiteX7" fmla="*/ 139 w 10141"/>
              <a:gd name="connsiteY7" fmla="*/ 73 h 10093"/>
              <a:gd name="connsiteX0" fmla="*/ 151 w 10153"/>
              <a:gd name="connsiteY0" fmla="*/ 73 h 10093"/>
              <a:gd name="connsiteX1" fmla="*/ 10117 w 10153"/>
              <a:gd name="connsiteY1" fmla="*/ 42 h 10093"/>
              <a:gd name="connsiteX2" fmla="*/ 10148 w 10153"/>
              <a:gd name="connsiteY2" fmla="*/ 7859 h 10093"/>
              <a:gd name="connsiteX3" fmla="*/ 8521 w 10153"/>
              <a:gd name="connsiteY3" fmla="*/ 7432 h 10093"/>
              <a:gd name="connsiteX4" fmla="*/ 6331 w 10153"/>
              <a:gd name="connsiteY4" fmla="*/ 9300 h 10093"/>
              <a:gd name="connsiteX5" fmla="*/ 4354 w 10153"/>
              <a:gd name="connsiteY5" fmla="*/ 10093 h 10093"/>
              <a:gd name="connsiteX6" fmla="*/ 1772 w 10153"/>
              <a:gd name="connsiteY6" fmla="*/ 8717 h 10093"/>
              <a:gd name="connsiteX7" fmla="*/ 151 w 10153"/>
              <a:gd name="connsiteY7" fmla="*/ 73 h 10093"/>
              <a:gd name="connsiteX0" fmla="*/ 151 w 10153"/>
              <a:gd name="connsiteY0" fmla="*/ 73 h 10093"/>
              <a:gd name="connsiteX1" fmla="*/ 10117 w 10153"/>
              <a:gd name="connsiteY1" fmla="*/ 42 h 10093"/>
              <a:gd name="connsiteX2" fmla="*/ 10148 w 10153"/>
              <a:gd name="connsiteY2" fmla="*/ 7859 h 10093"/>
              <a:gd name="connsiteX3" fmla="*/ 8521 w 10153"/>
              <a:gd name="connsiteY3" fmla="*/ 7432 h 10093"/>
              <a:gd name="connsiteX4" fmla="*/ 6331 w 10153"/>
              <a:gd name="connsiteY4" fmla="*/ 9300 h 10093"/>
              <a:gd name="connsiteX5" fmla="*/ 4354 w 10153"/>
              <a:gd name="connsiteY5" fmla="*/ 10093 h 10093"/>
              <a:gd name="connsiteX6" fmla="*/ 1772 w 10153"/>
              <a:gd name="connsiteY6" fmla="*/ 8717 h 10093"/>
              <a:gd name="connsiteX7" fmla="*/ 151 w 10153"/>
              <a:gd name="connsiteY7" fmla="*/ 73 h 10093"/>
              <a:gd name="connsiteX0" fmla="*/ 116 w 10118"/>
              <a:gd name="connsiteY0" fmla="*/ 73 h 10093"/>
              <a:gd name="connsiteX1" fmla="*/ 10082 w 10118"/>
              <a:gd name="connsiteY1" fmla="*/ 42 h 10093"/>
              <a:gd name="connsiteX2" fmla="*/ 10113 w 10118"/>
              <a:gd name="connsiteY2" fmla="*/ 7859 h 10093"/>
              <a:gd name="connsiteX3" fmla="*/ 8486 w 10118"/>
              <a:gd name="connsiteY3" fmla="*/ 7432 h 10093"/>
              <a:gd name="connsiteX4" fmla="*/ 6296 w 10118"/>
              <a:gd name="connsiteY4" fmla="*/ 9300 h 10093"/>
              <a:gd name="connsiteX5" fmla="*/ 4319 w 10118"/>
              <a:gd name="connsiteY5" fmla="*/ 10093 h 10093"/>
              <a:gd name="connsiteX6" fmla="*/ 1737 w 10118"/>
              <a:gd name="connsiteY6" fmla="*/ 8717 h 10093"/>
              <a:gd name="connsiteX7" fmla="*/ 116 w 10118"/>
              <a:gd name="connsiteY7" fmla="*/ 73 h 10093"/>
              <a:gd name="connsiteX0" fmla="*/ 119 w 10121"/>
              <a:gd name="connsiteY0" fmla="*/ 73 h 10093"/>
              <a:gd name="connsiteX1" fmla="*/ 10085 w 10121"/>
              <a:gd name="connsiteY1" fmla="*/ 42 h 10093"/>
              <a:gd name="connsiteX2" fmla="*/ 10116 w 10121"/>
              <a:gd name="connsiteY2" fmla="*/ 7859 h 10093"/>
              <a:gd name="connsiteX3" fmla="*/ 8489 w 10121"/>
              <a:gd name="connsiteY3" fmla="*/ 7432 h 10093"/>
              <a:gd name="connsiteX4" fmla="*/ 6299 w 10121"/>
              <a:gd name="connsiteY4" fmla="*/ 9300 h 10093"/>
              <a:gd name="connsiteX5" fmla="*/ 4322 w 10121"/>
              <a:gd name="connsiteY5" fmla="*/ 10093 h 10093"/>
              <a:gd name="connsiteX6" fmla="*/ 1679 w 10121"/>
              <a:gd name="connsiteY6" fmla="*/ 8686 h 10093"/>
              <a:gd name="connsiteX7" fmla="*/ 119 w 10121"/>
              <a:gd name="connsiteY7" fmla="*/ 73 h 10093"/>
              <a:gd name="connsiteX0" fmla="*/ 119 w 10121"/>
              <a:gd name="connsiteY0" fmla="*/ 73 h 10093"/>
              <a:gd name="connsiteX1" fmla="*/ 10085 w 10121"/>
              <a:gd name="connsiteY1" fmla="*/ 42 h 10093"/>
              <a:gd name="connsiteX2" fmla="*/ 10116 w 10121"/>
              <a:gd name="connsiteY2" fmla="*/ 7859 h 10093"/>
              <a:gd name="connsiteX3" fmla="*/ 8489 w 10121"/>
              <a:gd name="connsiteY3" fmla="*/ 7432 h 10093"/>
              <a:gd name="connsiteX4" fmla="*/ 6299 w 10121"/>
              <a:gd name="connsiteY4" fmla="*/ 9300 h 10093"/>
              <a:gd name="connsiteX5" fmla="*/ 4322 w 10121"/>
              <a:gd name="connsiteY5" fmla="*/ 10093 h 10093"/>
              <a:gd name="connsiteX6" fmla="*/ 1679 w 10121"/>
              <a:gd name="connsiteY6" fmla="*/ 8686 h 10093"/>
              <a:gd name="connsiteX7" fmla="*/ 119 w 10121"/>
              <a:gd name="connsiteY7" fmla="*/ 73 h 10093"/>
              <a:gd name="connsiteX0" fmla="*/ 110 w 10112"/>
              <a:gd name="connsiteY0" fmla="*/ 73 h 10093"/>
              <a:gd name="connsiteX1" fmla="*/ 10076 w 10112"/>
              <a:gd name="connsiteY1" fmla="*/ 42 h 10093"/>
              <a:gd name="connsiteX2" fmla="*/ 10107 w 10112"/>
              <a:gd name="connsiteY2" fmla="*/ 7859 h 10093"/>
              <a:gd name="connsiteX3" fmla="*/ 8480 w 10112"/>
              <a:gd name="connsiteY3" fmla="*/ 7432 h 10093"/>
              <a:gd name="connsiteX4" fmla="*/ 6290 w 10112"/>
              <a:gd name="connsiteY4" fmla="*/ 9300 h 10093"/>
              <a:gd name="connsiteX5" fmla="*/ 4313 w 10112"/>
              <a:gd name="connsiteY5" fmla="*/ 10093 h 10093"/>
              <a:gd name="connsiteX6" fmla="*/ 1670 w 10112"/>
              <a:gd name="connsiteY6" fmla="*/ 8686 h 10093"/>
              <a:gd name="connsiteX7" fmla="*/ 110 w 10112"/>
              <a:gd name="connsiteY7" fmla="*/ 73 h 1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2" h="10093">
                <a:moveTo>
                  <a:pt x="110" y="73"/>
                </a:moveTo>
                <a:cubicBezTo>
                  <a:pt x="97" y="-57"/>
                  <a:pt x="10050" y="24"/>
                  <a:pt x="10076" y="42"/>
                </a:cubicBezTo>
                <a:cubicBezTo>
                  <a:pt x="10132" y="77"/>
                  <a:pt x="10107" y="7717"/>
                  <a:pt x="10107" y="7859"/>
                </a:cubicBezTo>
                <a:cubicBezTo>
                  <a:pt x="10092" y="7511"/>
                  <a:pt x="9116" y="7192"/>
                  <a:pt x="8480" y="7432"/>
                </a:cubicBezTo>
                <a:cubicBezTo>
                  <a:pt x="7844" y="7672"/>
                  <a:pt x="7137" y="8641"/>
                  <a:pt x="6290" y="9300"/>
                </a:cubicBezTo>
                <a:cubicBezTo>
                  <a:pt x="5443" y="9959"/>
                  <a:pt x="5010" y="10032"/>
                  <a:pt x="4313" y="10093"/>
                </a:cubicBezTo>
                <a:cubicBezTo>
                  <a:pt x="2920" y="10093"/>
                  <a:pt x="2399" y="9590"/>
                  <a:pt x="1670" y="8686"/>
                </a:cubicBezTo>
                <a:cubicBezTo>
                  <a:pt x="1137" y="7819"/>
                  <a:pt x="-422" y="5127"/>
                  <a:pt x="110" y="73"/>
                </a:cubicBezTo>
                <a:close/>
              </a:path>
            </a:pathLst>
          </a:custGeom>
          <a:noFill/>
        </p:spPr>
        <p:txBody>
          <a:bodyPr/>
          <a:lstStyle>
            <a:lvl1pPr marL="0" indent="0">
              <a:buFontTx/>
              <a:buNone/>
              <a:defRPr/>
            </a:lvl1pPr>
          </a:lstStyle>
          <a:p>
            <a:r>
              <a:rPr lang="it-IT"/>
              <a:t>Inserire fotografia </a:t>
            </a:r>
          </a:p>
        </p:txBody>
      </p:sp>
      <p:sp>
        <p:nvSpPr>
          <p:cNvPr id="13" name="Titolo 12">
            <a:extLst>
              <a:ext uri="{FF2B5EF4-FFF2-40B4-BE49-F238E27FC236}">
                <a16:creationId xmlns:a16="http://schemas.microsoft.com/office/drawing/2014/main" id="{008ECDA2-D060-1B77-8082-2D2541C54ED1}"/>
              </a:ext>
            </a:extLst>
          </p:cNvPr>
          <p:cNvSpPr>
            <a:spLocks noGrp="1"/>
          </p:cNvSpPr>
          <p:nvPr>
            <p:ph type="title" hasCustomPrompt="1"/>
          </p:nvPr>
        </p:nvSpPr>
        <p:spPr>
          <a:xfrm>
            <a:off x="660233" y="5344594"/>
            <a:ext cx="10334625" cy="443198"/>
          </a:xfrm>
        </p:spPr>
        <p:txBody>
          <a:bodyPr/>
          <a:lstStyle/>
          <a:p>
            <a:r>
              <a:rPr lang="it-IT"/>
              <a:t>Titolo intervento</a:t>
            </a:r>
          </a:p>
        </p:txBody>
      </p:sp>
      <p:sp>
        <p:nvSpPr>
          <p:cNvPr id="2" name="Rettangolo 1">
            <a:extLst>
              <a:ext uri="{FF2B5EF4-FFF2-40B4-BE49-F238E27FC236}">
                <a16:creationId xmlns:a16="http://schemas.microsoft.com/office/drawing/2014/main" id="{316EE5DE-35F3-91D4-1855-56786B0ED49F}"/>
              </a:ext>
            </a:extLst>
          </p:cNvPr>
          <p:cNvSpPr/>
          <p:nvPr userDrawn="1"/>
        </p:nvSpPr>
        <p:spPr>
          <a:xfrm>
            <a:off x="-1" y="-45464"/>
            <a:ext cx="12217693" cy="609398"/>
          </a:xfrm>
          <a:prstGeom prst="rect">
            <a:avLst/>
          </a:prstGeom>
          <a:solidFill>
            <a:srgbClr val="F3C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F5309177-3B49-F609-40E0-7D032D530503}"/>
              </a:ext>
            </a:extLst>
          </p:cNvPr>
          <p:cNvPicPr>
            <a:picLocks noChangeAspect="1"/>
          </p:cNvPicPr>
          <p:nvPr userDrawn="1"/>
        </p:nvPicPr>
        <p:blipFill>
          <a:blip r:embed="rId2"/>
          <a:srcRect/>
          <a:stretch/>
        </p:blipFill>
        <p:spPr>
          <a:xfrm>
            <a:off x="5195944" y="-50440"/>
            <a:ext cx="7021748" cy="603077"/>
          </a:xfrm>
          <a:prstGeom prst="rect">
            <a:avLst/>
          </a:prstGeom>
        </p:spPr>
      </p:pic>
    </p:spTree>
    <p:extLst>
      <p:ext uri="{BB962C8B-B14F-4D97-AF65-F5344CB8AC3E}">
        <p14:creationId xmlns:p14="http://schemas.microsoft.com/office/powerpoint/2010/main" val="3560133745"/>
      </p:ext>
    </p:extLst>
  </p:cSld>
  <p:clrMapOvr>
    <a:masterClrMapping/>
  </p:clrMapOvr>
  <p:extLst>
    <p:ext uri="{DCECCB84-F9BA-43D5-87BE-67443E8EF086}">
      <p15:sldGuideLst xmlns:p15="http://schemas.microsoft.com/office/powerpoint/2012/main">
        <p15:guide id="1" orient="horz" pos="3022" userDrawn="1">
          <p15:clr>
            <a:srgbClr val="FBAE40"/>
          </p15:clr>
        </p15:guide>
        <p15:guide id="2" orient="horz" pos="3226" userDrawn="1">
          <p15:clr>
            <a:srgbClr val="FBAE40"/>
          </p15:clr>
        </p15:guide>
        <p15:guide id="3" orient="horz" pos="38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Capitolo Arancio">
    <p:bg>
      <p:bgPr>
        <a:solidFill>
          <a:schemeClr val="accent5"/>
        </a:solidFill>
        <a:effectLst/>
      </p:bgPr>
    </p:bg>
    <p:spTree>
      <p:nvGrpSpPr>
        <p:cNvPr id="1" name=""/>
        <p:cNvGrpSpPr/>
        <p:nvPr/>
      </p:nvGrpSpPr>
      <p:grpSpPr>
        <a:xfrm>
          <a:off x="0" y="0"/>
          <a:ext cx="0" cy="0"/>
          <a:chOff x="0" y="0"/>
          <a:chExt cx="0" cy="0"/>
        </a:xfrm>
      </p:grpSpPr>
      <p:pic>
        <p:nvPicPr>
          <p:cNvPr id="4" name="Immagine 3" descr="Immagine che contiene oggetto&#10;&#10;&#10;&#10;Descrizione generata automaticamente">
            <a:extLst>
              <a:ext uri="{FF2B5EF4-FFF2-40B4-BE49-F238E27FC236}">
                <a16:creationId xmlns:a16="http://schemas.microsoft.com/office/drawing/2014/main" id="{01DB3EAC-8E1F-5645-A42C-B99841D30D92}"/>
              </a:ext>
            </a:extLst>
          </p:cNvPr>
          <p:cNvPicPr>
            <a:picLocks noChangeAspect="1"/>
          </p:cNvPicPr>
          <p:nvPr/>
        </p:nvPicPr>
        <p:blipFill>
          <a:blip r:embed="rId2">
            <a:alphaModFix amt="35000"/>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9391"/>
            <a:ext cx="12192000" cy="6858000"/>
          </a:xfrm>
          <a:prstGeom prst="rect">
            <a:avLst/>
          </a:prstGeom>
        </p:spPr>
      </p:pic>
      <p:sp>
        <p:nvSpPr>
          <p:cNvPr id="14" name="Titolo 1">
            <a:extLst>
              <a:ext uri="{FF2B5EF4-FFF2-40B4-BE49-F238E27FC236}">
                <a16:creationId xmlns:a16="http://schemas.microsoft.com/office/drawing/2014/main" id="{6FD1CCB0-34E4-4381-81E5-C79FE5BBE982}"/>
              </a:ext>
            </a:extLst>
          </p:cNvPr>
          <p:cNvSpPr>
            <a:spLocks noGrp="1"/>
          </p:cNvSpPr>
          <p:nvPr>
            <p:ph type="title" hasCustomPrompt="1"/>
          </p:nvPr>
        </p:nvSpPr>
        <p:spPr>
          <a:xfrm>
            <a:off x="763384" y="1545435"/>
            <a:ext cx="10515600" cy="2852737"/>
          </a:xfrm>
          <a:prstGeom prst="rect">
            <a:avLst/>
          </a:prstGeom>
        </p:spPr>
        <p:txBody>
          <a:bodyPr anchor="ctr"/>
          <a:lstStyle>
            <a:lvl1pPr algn="l">
              <a:defRPr sz="48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a:t>
            </a:r>
            <a:br>
              <a:rPr lang="it-IT"/>
            </a:br>
            <a:r>
              <a:rPr lang="it-IT"/>
              <a:t>del titolo dello schema</a:t>
            </a:r>
          </a:p>
        </p:txBody>
      </p:sp>
      <p:sp>
        <p:nvSpPr>
          <p:cNvPr id="15" name="Segnaposto testo 3">
            <a:extLst>
              <a:ext uri="{FF2B5EF4-FFF2-40B4-BE49-F238E27FC236}">
                <a16:creationId xmlns:a16="http://schemas.microsoft.com/office/drawing/2014/main" id="{EFEA567D-07FC-4343-9F80-DB29CB2F0F4F}"/>
              </a:ext>
            </a:extLst>
          </p:cNvPr>
          <p:cNvSpPr>
            <a:spLocks noGrp="1"/>
          </p:cNvSpPr>
          <p:nvPr>
            <p:ph type="body" sz="quarter" idx="11"/>
          </p:nvPr>
        </p:nvSpPr>
        <p:spPr>
          <a:xfrm>
            <a:off x="763384" y="4539830"/>
            <a:ext cx="10515600" cy="506490"/>
          </a:xfrm>
        </p:spPr>
        <p:txBody>
          <a:bodyPr anchor="t" anchorCtr="0"/>
          <a:lstStyle>
            <a:lvl1pPr algn="l">
              <a:defRPr sz="1600" b="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ctr">
              <a:defRPr sz="1600" b="0">
                <a:solidFill>
                  <a:schemeClr val="bg1"/>
                </a:solidFill>
              </a:defRPr>
            </a:lvl2pPr>
            <a:lvl3pPr algn="ctr">
              <a:defRPr sz="1600" b="0">
                <a:solidFill>
                  <a:schemeClr val="bg1"/>
                </a:solidFill>
              </a:defRPr>
            </a:lvl3pPr>
            <a:lvl4pPr marL="0" indent="0" algn="ctr">
              <a:buNone/>
              <a:defRPr sz="1600">
                <a:solidFill>
                  <a:schemeClr val="bg1"/>
                </a:solidFill>
              </a:defRPr>
            </a:lvl4pPr>
            <a:lvl5pPr marL="0" indent="0" algn="ctr">
              <a:buClr>
                <a:schemeClr val="bg1"/>
              </a:buClr>
              <a:buNone/>
              <a:defRPr sz="1600">
                <a:solidFill>
                  <a:schemeClr val="bg1"/>
                </a:solidFill>
              </a:defRPr>
            </a:lvl5pPr>
            <a:lvl6pPr algn="ctr">
              <a:defRPr sz="1600" b="0">
                <a:solidFill>
                  <a:schemeClr val="bg1"/>
                </a:solidFill>
              </a:defRPr>
            </a:lvl6pPr>
            <a:lvl7pPr marL="0" indent="0" algn="ctr">
              <a:buNone/>
              <a:defRPr sz="1600">
                <a:solidFill>
                  <a:schemeClr val="bg1"/>
                </a:solidFill>
              </a:defRPr>
            </a:lvl7pPr>
            <a:lvl8pPr marL="0" indent="0" algn="ctr">
              <a:buClr>
                <a:schemeClr val="bg1"/>
              </a:buClr>
              <a:buNone/>
              <a:defRPr sz="1600">
                <a:solidFill>
                  <a:schemeClr val="bg1"/>
                </a:solidFill>
              </a:defRPr>
            </a:lvl8pPr>
            <a:lvl9pPr algn="ctr">
              <a:defRPr sz="1600">
                <a:solidFill>
                  <a:schemeClr val="bg1"/>
                </a:solidFill>
              </a:defRPr>
            </a:lvl9pPr>
          </a:lstStyle>
          <a:p>
            <a:pPr lvl="0"/>
            <a:r>
              <a:rPr lang="it-IT"/>
              <a:t>Fare clic per modificare gli stili del testo dello schema</a:t>
            </a:r>
          </a:p>
        </p:txBody>
      </p:sp>
      <p:pic>
        <p:nvPicPr>
          <p:cNvPr id="16" name="Immagine 8" descr="Immagine che contiene testo&#10;&#10;&#10;&#10;Descrizione generata automaticamente">
            <a:extLst>
              <a:ext uri="{FF2B5EF4-FFF2-40B4-BE49-F238E27FC236}">
                <a16:creationId xmlns:a16="http://schemas.microsoft.com/office/drawing/2014/main" id="{A0C95870-54E9-4A15-992C-038FB3F4FD12}"/>
              </a:ext>
            </a:extLst>
          </p:cNvPr>
          <p:cNvPicPr>
            <a:picLocks noChangeAspect="1"/>
          </p:cNvPicPr>
          <p:nvPr userDrawn="1"/>
        </p:nvPicPr>
        <p:blipFill>
          <a:blip r:embed="rId4"/>
          <a:stretch>
            <a:fillRect/>
          </a:stretch>
        </p:blipFill>
        <p:spPr>
          <a:xfrm>
            <a:off x="751444" y="5524582"/>
            <a:ext cx="1002541" cy="577789"/>
          </a:xfrm>
          <a:prstGeom prst="rect">
            <a:avLst/>
          </a:prstGeom>
        </p:spPr>
      </p:pic>
    </p:spTree>
    <p:extLst>
      <p:ext uri="{BB962C8B-B14F-4D97-AF65-F5344CB8AC3E}">
        <p14:creationId xmlns:p14="http://schemas.microsoft.com/office/powerpoint/2010/main" val="146686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Standar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lvl1pPr>
              <a:defRPr b="1">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lnSpc>
                <a:spcPct val="120000"/>
              </a:lnSpc>
              <a:spcAft>
                <a:spcPts val="1200"/>
              </a:spcAft>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44145BC5-1767-7F48-89F0-0E267863770C}"/>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7" name="Segnaposto numero diapositiva 6">
            <a:extLst>
              <a:ext uri="{FF2B5EF4-FFF2-40B4-BE49-F238E27FC236}">
                <a16:creationId xmlns:a16="http://schemas.microsoft.com/office/drawing/2014/main" id="{2001A51D-7340-B947-9C3C-B81FC93C13D1}"/>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8" name="Immagine 7">
            <a:extLst>
              <a:ext uri="{FF2B5EF4-FFF2-40B4-BE49-F238E27FC236}">
                <a16:creationId xmlns:a16="http://schemas.microsoft.com/office/drawing/2014/main" id="{CF9ED853-8672-294E-94C3-1290BCB1EAA2}"/>
              </a:ext>
            </a:extLst>
          </p:cNvPr>
          <p:cNvPicPr>
            <a:picLocks noChangeAspect="1"/>
          </p:cNvPicPr>
          <p:nvPr userDrawn="1"/>
        </p:nvPicPr>
        <p:blipFill>
          <a:blip r:embed="rId2"/>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73371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in Evidenza Azzurro">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 name="Immagine 2" descr="Immagine che contiene oggetto, pettine&#10;&#10;&#10;&#10;Descrizione generata automaticamente">
            <a:extLst>
              <a:ext uri="{FF2B5EF4-FFF2-40B4-BE49-F238E27FC236}">
                <a16:creationId xmlns:a16="http://schemas.microsoft.com/office/drawing/2014/main" id="{90CBCD44-6854-F340-9DC7-04AF50109240}"/>
              </a:ext>
            </a:extLst>
          </p:cNvPr>
          <p:cNvPicPr>
            <a:picLocks noChangeAspect="1"/>
          </p:cNvPicPr>
          <p:nvPr/>
        </p:nvPicPr>
        <p:blipFill rotWithShape="1">
          <a:blip r:embed="rId2">
            <a:alphaModFix amt="40000"/>
          </a:blip>
          <a:srcRect l="49877" t="16877" r="28310"/>
          <a:stretch/>
        </p:blipFill>
        <p:spPr>
          <a:xfrm>
            <a:off x="9532620" y="-1"/>
            <a:ext cx="2659380" cy="5700575"/>
          </a:xfrm>
          <a:prstGeom prst="rect">
            <a:avLst/>
          </a:prstGeom>
        </p:spPr>
      </p:pic>
      <p:sp>
        <p:nvSpPr>
          <p:cNvPr id="11" name="Segnaposto piè di pagina 5">
            <a:extLst>
              <a:ext uri="{FF2B5EF4-FFF2-40B4-BE49-F238E27FC236}">
                <a16:creationId xmlns:a16="http://schemas.microsoft.com/office/drawing/2014/main" id="{978FF46F-6A0B-4EE2-A728-012447C2F9CA}"/>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3" name="Segnaposto numero diapositiva 6">
            <a:extLst>
              <a:ext uri="{FF2B5EF4-FFF2-40B4-BE49-F238E27FC236}">
                <a16:creationId xmlns:a16="http://schemas.microsoft.com/office/drawing/2014/main" id="{0043075E-EFDC-4B9A-8C4F-F2C9E3BD2A3A}"/>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4" name="Immagine 7">
            <a:extLst>
              <a:ext uri="{FF2B5EF4-FFF2-40B4-BE49-F238E27FC236}">
                <a16:creationId xmlns:a16="http://schemas.microsoft.com/office/drawing/2014/main" id="{BB45C5AA-E033-45AD-8173-AF001B666135}"/>
              </a:ext>
            </a:extLst>
          </p:cNvPr>
          <p:cNvPicPr>
            <a:picLocks noChangeAspect="1"/>
          </p:cNvPicPr>
          <p:nvPr userDrawn="1"/>
        </p:nvPicPr>
        <p:blipFill>
          <a:blip r:embed="rId3"/>
          <a:stretch>
            <a:fillRect/>
          </a:stretch>
        </p:blipFill>
        <p:spPr>
          <a:xfrm>
            <a:off x="10882077" y="6074673"/>
            <a:ext cx="878400" cy="506243"/>
          </a:xfrm>
          <a:prstGeom prst="rect">
            <a:avLst/>
          </a:prstGeom>
        </p:spPr>
      </p:pic>
      <p:sp>
        <p:nvSpPr>
          <p:cNvPr id="12" name="Titolo 1">
            <a:extLst>
              <a:ext uri="{FF2B5EF4-FFF2-40B4-BE49-F238E27FC236}">
                <a16:creationId xmlns:a16="http://schemas.microsoft.com/office/drawing/2014/main" id="{D5F4F88E-0F77-4751-9505-80A27350FC06}"/>
              </a:ext>
            </a:extLst>
          </p:cNvPr>
          <p:cNvSpPr>
            <a:spLocks noGrp="1"/>
          </p:cNvSpPr>
          <p:nvPr>
            <p:ph type="title"/>
          </p:nvPr>
        </p:nvSpPr>
        <p:spPr>
          <a:xfrm>
            <a:off x="733778" y="1238955"/>
            <a:ext cx="8280750" cy="1024644"/>
          </a:xfrm>
          <a:prstGeom prst="rect">
            <a:avLst/>
          </a:prstGeom>
        </p:spPr>
        <p:txBody>
          <a:bodyPr/>
          <a:lstStyle>
            <a:lvl1pPr>
              <a:defRPr b="1">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it-IT"/>
              <a:t>Fare clic per modificare lo stile del titolo dello schema</a:t>
            </a:r>
          </a:p>
        </p:txBody>
      </p:sp>
      <p:sp>
        <p:nvSpPr>
          <p:cNvPr id="15" name="Segnaposto contenuto 2">
            <a:extLst>
              <a:ext uri="{FF2B5EF4-FFF2-40B4-BE49-F238E27FC236}">
                <a16:creationId xmlns:a16="http://schemas.microsoft.com/office/drawing/2014/main" id="{741B4DA5-17B1-4E6F-AD3C-D5274C378D0B}"/>
              </a:ext>
            </a:extLst>
          </p:cNvPr>
          <p:cNvSpPr>
            <a:spLocks noGrp="1"/>
          </p:cNvSpPr>
          <p:nvPr>
            <p:ph sz="half" idx="1"/>
          </p:nvPr>
        </p:nvSpPr>
        <p:spPr>
          <a:xfrm>
            <a:off x="733778" y="2427111"/>
            <a:ext cx="8280750" cy="3299707"/>
          </a:xfrm>
        </p:spPr>
        <p:txBody>
          <a:bodyPr/>
          <a:lstStyle>
            <a:lvl1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2pPr>
            <a:lvl3pPr>
              <a:lnSpc>
                <a:spcPct val="120000"/>
              </a:lnSpc>
              <a:spcAft>
                <a:spcPts val="1200"/>
              </a:spcAft>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3pPr>
            <a:lvl4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4pPr>
            <a:lvl5pPr>
              <a:lnSpc>
                <a:spcPct val="120000"/>
              </a:lnSpc>
              <a:defRPr sz="1600" b="1">
                <a:latin typeface="Microsoft Sans Serif" panose="020B0604020202020204" pitchFamily="34" charset="0"/>
                <a:ea typeface="Microsoft Sans Serif" panose="020B0604020202020204" pitchFamily="34" charset="0"/>
                <a:cs typeface="Microsoft Sans Serif" panose="020B0604020202020204" pitchFamily="34" charset="0"/>
              </a:defRPr>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6" name="Segnaposto testo 3">
            <a:extLst>
              <a:ext uri="{FF2B5EF4-FFF2-40B4-BE49-F238E27FC236}">
                <a16:creationId xmlns:a16="http://schemas.microsoft.com/office/drawing/2014/main" id="{89ABD14C-B320-4469-849A-1CBE80E371D9}"/>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spTree>
    <p:extLst>
      <p:ext uri="{BB962C8B-B14F-4D97-AF65-F5344CB8AC3E}">
        <p14:creationId xmlns:p14="http://schemas.microsoft.com/office/powerpoint/2010/main" val="74110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in Evidenza Blu">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a:lvl1pPr>
            <a:lvl2pPr>
              <a:lnSpc>
                <a:spcPct val="120000"/>
              </a:lnSpc>
              <a:defRPr sz="1600"/>
            </a:lvl2pPr>
            <a:lvl3pPr>
              <a:lnSpc>
                <a:spcPct val="120000"/>
              </a:lnSpc>
              <a:spcAft>
                <a:spcPts val="1200"/>
              </a:spcAft>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10" name="Immagine 2" descr="Immagine che contiene oggetto, pettine&#10;&#10;&#10;&#10;Descrizione generata automaticamente">
            <a:extLst>
              <a:ext uri="{FF2B5EF4-FFF2-40B4-BE49-F238E27FC236}">
                <a16:creationId xmlns:a16="http://schemas.microsoft.com/office/drawing/2014/main" id="{90CBCD44-6854-F340-9DC7-04AF50109240}"/>
              </a:ext>
            </a:extLst>
          </p:cNvPr>
          <p:cNvPicPr>
            <a:picLocks noChangeAspect="1"/>
          </p:cNvPicPr>
          <p:nvPr/>
        </p:nvPicPr>
        <p:blipFill rotWithShape="1">
          <a:blip r:embed="rId2">
            <a:duotone>
              <a:prstClr val="black"/>
              <a:schemeClr val="accent1">
                <a:tint val="45000"/>
                <a:satMod val="400000"/>
              </a:schemeClr>
            </a:duotone>
            <a:alphaModFix amt="20000"/>
            <a:extLst>
              <a:ext uri="{BEBA8EAE-BF5A-486C-A8C5-ECC9F3942E4B}">
                <a14:imgProps xmlns:a14="http://schemas.microsoft.com/office/drawing/2010/main">
                  <a14:imgLayer r:embed="rId3">
                    <a14:imgEffect>
                      <a14:saturation sat="0"/>
                    </a14:imgEffect>
                  </a14:imgLayer>
                </a14:imgProps>
              </a:ext>
            </a:extLst>
          </a:blip>
          <a:srcRect l="49877" r="28310"/>
          <a:stretch/>
        </p:blipFill>
        <p:spPr>
          <a:xfrm>
            <a:off x="9532620" y="-1157425"/>
            <a:ext cx="2659380" cy="6858000"/>
          </a:xfrm>
          <a:prstGeom prst="rect">
            <a:avLst/>
          </a:prstGeom>
        </p:spPr>
      </p:pic>
      <p:sp>
        <p:nvSpPr>
          <p:cNvPr id="15" name="Segnaposto piè di pagina 5">
            <a:extLst>
              <a:ext uri="{FF2B5EF4-FFF2-40B4-BE49-F238E27FC236}">
                <a16:creationId xmlns:a16="http://schemas.microsoft.com/office/drawing/2014/main" id="{B0D22DF7-BC4B-416D-830D-4A0A58918610}"/>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6" name="Segnaposto numero diapositiva 6">
            <a:extLst>
              <a:ext uri="{FF2B5EF4-FFF2-40B4-BE49-F238E27FC236}">
                <a16:creationId xmlns:a16="http://schemas.microsoft.com/office/drawing/2014/main" id="{CBA344CD-BA94-4CDE-9ED0-231BCE0F4A55}"/>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7" name="Immagine 7">
            <a:extLst>
              <a:ext uri="{FF2B5EF4-FFF2-40B4-BE49-F238E27FC236}">
                <a16:creationId xmlns:a16="http://schemas.microsoft.com/office/drawing/2014/main" id="{E87BE523-0107-42E9-A8F4-06706982F0D9}"/>
              </a:ext>
            </a:extLst>
          </p:cNvPr>
          <p:cNvPicPr>
            <a:picLocks noChangeAspect="1"/>
          </p:cNvPicPr>
          <p:nvPr userDrawn="1"/>
        </p:nvPicPr>
        <p:blipFill>
          <a:blip r:embed="rId4"/>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29916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in Evidenza Arancion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a:lvl1pPr>
            <a:lvl2pPr>
              <a:lnSpc>
                <a:spcPct val="120000"/>
              </a:lnSpc>
              <a:defRPr sz="1600"/>
            </a:lvl2pPr>
            <a:lvl3pPr>
              <a:lnSpc>
                <a:spcPct val="120000"/>
              </a:lnSpc>
              <a:spcAft>
                <a:spcPts val="1200"/>
              </a:spcAft>
              <a:defRPr sz="1600"/>
            </a:lvl3pPr>
            <a:lvl4pPr>
              <a:lnSpc>
                <a:spcPct val="120000"/>
              </a:lnSpc>
              <a:defRPr sz="1600"/>
            </a:lvl4pPr>
            <a:lvl5pPr>
              <a:lnSpc>
                <a:spcPct val="120000"/>
              </a:lnSpc>
              <a:defRPr sz="1600"/>
            </a:lvl5pPr>
            <a:lvl6pPr>
              <a:lnSpc>
                <a:spcPct val="120000"/>
              </a:lnSpc>
              <a:defRPr sz="1600"/>
            </a:lvl6pPr>
            <a:lvl7pPr>
              <a:lnSpc>
                <a:spcPct val="120000"/>
              </a:lnSpc>
              <a:defRPr sz="1600"/>
            </a:lvl7pPr>
            <a:lvl8pPr>
              <a:lnSpc>
                <a:spcPct val="120000"/>
              </a:lnSpc>
              <a:defRPr sz="1600"/>
            </a:lvl8pPr>
            <a:lvl9pPr>
              <a:lnSpc>
                <a:spcPct val="120000"/>
              </a:lnSpc>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tx1"/>
                </a:solidFill>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10" name="Immagine 2" descr="Immagine che contiene oggetto, pettine&#10;&#10;&#10;&#10;Descrizione generata automaticamente">
            <a:extLst>
              <a:ext uri="{FF2B5EF4-FFF2-40B4-BE49-F238E27FC236}">
                <a16:creationId xmlns:a16="http://schemas.microsoft.com/office/drawing/2014/main" id="{90CBCD44-6854-F340-9DC7-04AF50109240}"/>
              </a:ext>
            </a:extLst>
          </p:cNvPr>
          <p:cNvPicPr>
            <a:picLocks noChangeAspect="1"/>
          </p:cNvPicPr>
          <p:nvPr/>
        </p:nvPicPr>
        <p:blipFill rotWithShape="1">
          <a:blip r:embed="rId2">
            <a:duotone>
              <a:schemeClr val="accent5">
                <a:shade val="45000"/>
                <a:satMod val="135000"/>
              </a:schemeClr>
              <a:prstClr val="white"/>
            </a:duotone>
            <a:alphaModFix amt="70000"/>
            <a:extLst>
              <a:ext uri="{BEBA8EAE-BF5A-486C-A8C5-ECC9F3942E4B}">
                <a14:imgProps xmlns:a14="http://schemas.microsoft.com/office/drawing/2010/main">
                  <a14:imgLayer r:embed="rId3">
                    <a14:imgEffect>
                      <a14:saturation sat="0"/>
                    </a14:imgEffect>
                  </a14:imgLayer>
                </a14:imgProps>
              </a:ext>
            </a:extLst>
          </a:blip>
          <a:srcRect l="49877" r="28310"/>
          <a:stretch/>
        </p:blipFill>
        <p:spPr>
          <a:xfrm>
            <a:off x="9532620" y="-1157425"/>
            <a:ext cx="2659380" cy="6858000"/>
          </a:xfrm>
          <a:prstGeom prst="rect">
            <a:avLst/>
          </a:prstGeom>
        </p:spPr>
      </p:pic>
      <p:sp>
        <p:nvSpPr>
          <p:cNvPr id="11" name="Segnaposto piè di pagina 5">
            <a:extLst>
              <a:ext uri="{FF2B5EF4-FFF2-40B4-BE49-F238E27FC236}">
                <a16:creationId xmlns:a16="http://schemas.microsoft.com/office/drawing/2014/main" id="{16F2AAEC-166D-488A-8CF8-E3DA687899C1}"/>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3" name="Segnaposto numero diapositiva 6">
            <a:extLst>
              <a:ext uri="{FF2B5EF4-FFF2-40B4-BE49-F238E27FC236}">
                <a16:creationId xmlns:a16="http://schemas.microsoft.com/office/drawing/2014/main" id="{7BE423E6-3C0D-4727-B19F-907B6C7C5676}"/>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pic>
        <p:nvPicPr>
          <p:cNvPr id="14" name="Immagine 7">
            <a:extLst>
              <a:ext uri="{FF2B5EF4-FFF2-40B4-BE49-F238E27FC236}">
                <a16:creationId xmlns:a16="http://schemas.microsoft.com/office/drawing/2014/main" id="{5548AB41-7C05-46B3-884A-61F3E612F7E9}"/>
              </a:ext>
            </a:extLst>
          </p:cNvPr>
          <p:cNvPicPr>
            <a:picLocks noChangeAspect="1"/>
          </p:cNvPicPr>
          <p:nvPr userDrawn="1"/>
        </p:nvPicPr>
        <p:blipFill>
          <a:blip r:embed="rId4"/>
          <a:stretch>
            <a:fillRect/>
          </a:stretch>
        </p:blipFill>
        <p:spPr>
          <a:xfrm>
            <a:off x="10882077" y="6074673"/>
            <a:ext cx="878400" cy="506243"/>
          </a:xfrm>
          <a:prstGeom prst="rect">
            <a:avLst/>
          </a:prstGeom>
        </p:spPr>
      </p:pic>
    </p:spTree>
    <p:extLst>
      <p:ext uri="{BB962C8B-B14F-4D97-AF65-F5344CB8AC3E}">
        <p14:creationId xmlns:p14="http://schemas.microsoft.com/office/powerpoint/2010/main" val="386955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Negativo">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0284C-84B0-3A4C-BF2F-CDC76438BF74}"/>
              </a:ext>
            </a:extLst>
          </p:cNvPr>
          <p:cNvSpPr>
            <a:spLocks noGrp="1"/>
          </p:cNvSpPr>
          <p:nvPr>
            <p:ph type="title"/>
          </p:nvPr>
        </p:nvSpPr>
        <p:spPr>
          <a:xfrm>
            <a:off x="733778" y="1238955"/>
            <a:ext cx="8280750" cy="1024644"/>
          </a:xfrm>
          <a:prstGeom prst="rect">
            <a:avLst/>
          </a:prstGeom>
        </p:spPr>
        <p:txBody>
          <a:bodyPr/>
          <a:lstStyle>
            <a:lvl1pPr>
              <a:defRPr>
                <a:solidFill>
                  <a:schemeClr val="bg1"/>
                </a:solidFill>
              </a:defRPr>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7E51AE-2F6C-E046-9F4C-1D6B6527B4D5}"/>
              </a:ext>
            </a:extLst>
          </p:cNvPr>
          <p:cNvSpPr>
            <a:spLocks noGrp="1"/>
          </p:cNvSpPr>
          <p:nvPr>
            <p:ph sz="half" idx="1"/>
          </p:nvPr>
        </p:nvSpPr>
        <p:spPr>
          <a:xfrm>
            <a:off x="733778" y="2427111"/>
            <a:ext cx="8280750" cy="3299707"/>
          </a:xfrm>
        </p:spPr>
        <p:txBody>
          <a:bodyPr/>
          <a:lstStyle>
            <a:lvl1pPr>
              <a:lnSpc>
                <a:spcPct val="120000"/>
              </a:lnSpc>
              <a:defRPr sz="1600">
                <a:solidFill>
                  <a:schemeClr val="bg2"/>
                </a:solidFill>
              </a:defRPr>
            </a:lvl1pPr>
            <a:lvl2pPr>
              <a:lnSpc>
                <a:spcPct val="120000"/>
              </a:lnSpc>
              <a:defRPr sz="1600">
                <a:solidFill>
                  <a:schemeClr val="bg1"/>
                </a:solidFill>
              </a:defRPr>
            </a:lvl2pPr>
            <a:lvl3pPr>
              <a:lnSpc>
                <a:spcPct val="120000"/>
              </a:lnSpc>
              <a:spcAft>
                <a:spcPts val="1200"/>
              </a:spcAft>
              <a:defRPr sz="1600">
                <a:solidFill>
                  <a:schemeClr val="bg1"/>
                </a:solidFill>
              </a:defRPr>
            </a:lvl3pPr>
            <a:lvl4pPr>
              <a:lnSpc>
                <a:spcPct val="120000"/>
              </a:lnSpc>
              <a:buClr>
                <a:schemeClr val="bg2"/>
              </a:buClr>
              <a:defRPr sz="1600">
                <a:solidFill>
                  <a:schemeClr val="bg2"/>
                </a:solidFill>
              </a:defRPr>
            </a:lvl4pPr>
            <a:lvl5pPr>
              <a:lnSpc>
                <a:spcPct val="120000"/>
              </a:lnSpc>
              <a:buClr>
                <a:schemeClr val="bg2"/>
              </a:buClr>
              <a:defRPr sz="1600">
                <a:solidFill>
                  <a:schemeClr val="bg2"/>
                </a:solidFill>
              </a:defRPr>
            </a:lvl5pPr>
            <a:lvl6pPr>
              <a:lnSpc>
                <a:spcPct val="120000"/>
              </a:lnSpc>
              <a:defRPr sz="1600">
                <a:solidFill>
                  <a:schemeClr val="bg1"/>
                </a:solidFill>
              </a:defRPr>
            </a:lvl6pPr>
            <a:lvl7pPr>
              <a:lnSpc>
                <a:spcPct val="120000"/>
              </a:lnSpc>
              <a:buClr>
                <a:schemeClr val="bg2"/>
              </a:buClr>
              <a:defRPr sz="1600">
                <a:solidFill>
                  <a:schemeClr val="bg2"/>
                </a:solidFill>
              </a:defRPr>
            </a:lvl7pPr>
            <a:lvl8pPr>
              <a:lnSpc>
                <a:spcPct val="120000"/>
              </a:lnSpc>
              <a:buClr>
                <a:schemeClr val="bg2"/>
              </a:buClr>
              <a:defRPr sz="1600">
                <a:solidFill>
                  <a:schemeClr val="bg2"/>
                </a:solidFill>
              </a:defRPr>
            </a:lvl8pPr>
            <a:lvl9pPr>
              <a:lnSpc>
                <a:spcPct val="120000"/>
              </a:lnSpc>
              <a:defRPr sz="1600">
                <a:solidFill>
                  <a:schemeClr val="bg2">
                    <a:lumMod val="75000"/>
                  </a:schemeClr>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testo 3">
            <a:extLst>
              <a:ext uri="{FF2B5EF4-FFF2-40B4-BE49-F238E27FC236}">
                <a16:creationId xmlns:a16="http://schemas.microsoft.com/office/drawing/2014/main" id="{9D53A722-1F0F-4A40-9EDA-1ACB8BC71F9C}"/>
              </a:ext>
            </a:extLst>
          </p:cNvPr>
          <p:cNvSpPr>
            <a:spLocks noGrp="1"/>
          </p:cNvSpPr>
          <p:nvPr>
            <p:ph type="body" sz="quarter" idx="10"/>
          </p:nvPr>
        </p:nvSpPr>
        <p:spPr>
          <a:xfrm>
            <a:off x="751444" y="568953"/>
            <a:ext cx="8263084" cy="506490"/>
          </a:xfrm>
        </p:spPr>
        <p:txBody>
          <a:bodyPr anchor="b" anchorCtr="0"/>
          <a:lstStyle>
            <a:lvl1pPr algn="l">
              <a:lnSpc>
                <a:spcPct val="120000"/>
              </a:lnSpc>
              <a:defRPr sz="1600" b="1">
                <a:solidFill>
                  <a:schemeClr val="bg2">
                    <a:lumMod val="75000"/>
                  </a:schemeClr>
                </a:solidFill>
              </a:defRPr>
            </a:lvl1pPr>
            <a:lvl2pPr algn="l">
              <a:defRPr sz="1600" b="0">
                <a:solidFill>
                  <a:schemeClr val="tx1"/>
                </a:solidFill>
              </a:defRPr>
            </a:lvl2pPr>
            <a:lvl3pPr algn="l">
              <a:defRPr sz="1600" b="0">
                <a:solidFill>
                  <a:schemeClr val="tx1"/>
                </a:solidFill>
              </a:defRPr>
            </a:lvl3pPr>
            <a:lvl4pPr marL="0" indent="0" algn="l">
              <a:buNone/>
              <a:defRPr sz="1600" b="0">
                <a:solidFill>
                  <a:schemeClr val="tx1"/>
                </a:solidFill>
              </a:defRPr>
            </a:lvl4pPr>
            <a:lvl5pPr marL="180000" indent="0" algn="l">
              <a:buClr>
                <a:schemeClr val="bg1"/>
              </a:buClr>
              <a:buNone/>
              <a:defRPr sz="1600" b="0">
                <a:solidFill>
                  <a:schemeClr val="tx1"/>
                </a:solidFill>
              </a:defRPr>
            </a:lvl5pPr>
            <a:lvl6pPr algn="l">
              <a:defRPr sz="1600" b="0">
                <a:solidFill>
                  <a:schemeClr val="tx1"/>
                </a:solidFill>
              </a:defRPr>
            </a:lvl6pPr>
            <a:lvl7pPr marL="0" indent="0" algn="l">
              <a:buNone/>
              <a:defRPr sz="1600" b="0">
                <a:solidFill>
                  <a:schemeClr val="tx1"/>
                </a:solidFill>
              </a:defRPr>
            </a:lvl7pPr>
            <a:lvl8pPr marL="0" indent="0" algn="l">
              <a:buClr>
                <a:schemeClr val="bg1"/>
              </a:buClr>
              <a:buNone/>
              <a:defRPr sz="1600">
                <a:solidFill>
                  <a:schemeClr val="tx1"/>
                </a:solidFill>
              </a:defRPr>
            </a:lvl8pPr>
            <a:lvl9pPr algn="l">
              <a:defRPr sz="1600">
                <a:solidFill>
                  <a:schemeClr val="tx1"/>
                </a:solidFill>
              </a:defRPr>
            </a:lvl9pPr>
          </a:lstStyle>
          <a:p>
            <a:pPr lvl="0"/>
            <a:r>
              <a:rPr lang="it-IT"/>
              <a:t>Fare clic per modificare gli stili del testo dello schema</a:t>
            </a:r>
          </a:p>
        </p:txBody>
      </p:sp>
      <p:pic>
        <p:nvPicPr>
          <p:cNvPr id="8" name="Immagine 7" descr="Immagine che contiene testo&#10;&#10;&#10;&#10;Descrizione generata automaticamente">
            <a:extLst>
              <a:ext uri="{FF2B5EF4-FFF2-40B4-BE49-F238E27FC236}">
                <a16:creationId xmlns:a16="http://schemas.microsoft.com/office/drawing/2014/main" id="{209EAA43-D4AC-BD47-963D-D35C95E91084}"/>
              </a:ext>
            </a:extLst>
          </p:cNvPr>
          <p:cNvPicPr>
            <a:picLocks noChangeAspect="1"/>
          </p:cNvPicPr>
          <p:nvPr userDrawn="1"/>
        </p:nvPicPr>
        <p:blipFill>
          <a:blip r:embed="rId2"/>
          <a:stretch>
            <a:fillRect/>
          </a:stretch>
        </p:blipFill>
        <p:spPr>
          <a:xfrm>
            <a:off x="10890390" y="6082986"/>
            <a:ext cx="878400" cy="506243"/>
          </a:xfrm>
          <a:prstGeom prst="rect">
            <a:avLst/>
          </a:prstGeom>
        </p:spPr>
      </p:pic>
      <p:sp>
        <p:nvSpPr>
          <p:cNvPr id="10" name="Segnaposto piè di pagina 5">
            <a:extLst>
              <a:ext uri="{FF2B5EF4-FFF2-40B4-BE49-F238E27FC236}">
                <a16:creationId xmlns:a16="http://schemas.microsoft.com/office/drawing/2014/main" id="{02FAF172-2111-4B68-A5B5-67E37EC43A67}"/>
              </a:ext>
            </a:extLst>
          </p:cNvPr>
          <p:cNvSpPr>
            <a:spLocks noGrp="1"/>
          </p:cNvSpPr>
          <p:nvPr>
            <p:ph type="ftr" sz="quarter" idx="11"/>
          </p:nvPr>
        </p:nvSpPr>
        <p:spPr>
          <a:xfrm>
            <a:off x="1227667" y="6293776"/>
            <a:ext cx="8966199" cy="365125"/>
          </a:xfrm>
        </p:spPr>
        <p:txBody>
          <a:bodyPr/>
          <a:lstStyle>
            <a:lvl1pPr>
              <a:defRPr>
                <a:latin typeface="Sella Medium" panose="02000503040000020004" pitchFamily="2" charset="0"/>
              </a:defRPr>
            </a:lvl1pPr>
          </a:lstStyle>
          <a:p>
            <a:r>
              <a:rPr lang="it-IT"/>
              <a:t>Sella, Innovativi per tradizione</a:t>
            </a:r>
          </a:p>
        </p:txBody>
      </p:sp>
      <p:sp>
        <p:nvSpPr>
          <p:cNvPr id="11" name="Segnaposto numero diapositiva 6">
            <a:extLst>
              <a:ext uri="{FF2B5EF4-FFF2-40B4-BE49-F238E27FC236}">
                <a16:creationId xmlns:a16="http://schemas.microsoft.com/office/drawing/2014/main" id="{1CA89640-DB88-449A-ABC4-1C5AE55ABBB9}"/>
              </a:ext>
            </a:extLst>
          </p:cNvPr>
          <p:cNvSpPr>
            <a:spLocks noGrp="1"/>
          </p:cNvSpPr>
          <p:nvPr>
            <p:ph type="sldNum" sz="quarter" idx="12"/>
          </p:nvPr>
        </p:nvSpPr>
        <p:spPr>
          <a:xfrm>
            <a:off x="733778" y="6293776"/>
            <a:ext cx="403578" cy="365125"/>
          </a:xfrm>
        </p:spPr>
        <p:txBody>
          <a:bodyPr/>
          <a:lstStyle>
            <a:lvl1pPr>
              <a:defRPr>
                <a:latin typeface="Sella Medium" panose="02000503040000020004" pitchFamily="2" charset="0"/>
              </a:defRPr>
            </a:lvl1pPr>
          </a:lstStyle>
          <a:p>
            <a:fld id="{EDAA79C4-06C3-BD44-B9A6-7F4B8B549F79}" type="slidenum">
              <a:rPr lang="it-IT" smtClean="0"/>
              <a:pPr/>
              <a:t>‹#›</a:t>
            </a:fld>
            <a:endParaRPr lang="it-IT"/>
          </a:p>
        </p:txBody>
      </p:sp>
    </p:spTree>
    <p:extLst>
      <p:ext uri="{BB962C8B-B14F-4D97-AF65-F5344CB8AC3E}">
        <p14:creationId xmlns:p14="http://schemas.microsoft.com/office/powerpoint/2010/main" val="75233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F58EF38-B0D9-BB4C-9F41-0BBBB1849A09}"/>
              </a:ext>
            </a:extLst>
          </p:cNvPr>
          <p:cNvSpPr>
            <a:spLocks noGrp="1"/>
          </p:cNvSpPr>
          <p:nvPr>
            <p:ph type="title"/>
          </p:nvPr>
        </p:nvSpPr>
        <p:spPr>
          <a:xfrm>
            <a:off x="733778" y="692150"/>
            <a:ext cx="10620022" cy="998537"/>
          </a:xfrm>
          <a:prstGeom prst="rect">
            <a:avLst/>
          </a:prstGeom>
        </p:spPr>
        <p:txBody>
          <a:bodyPr vert="horz" lIns="0" tIns="0" rIns="0" bIns="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2D0BFF-8C6C-DF44-97AB-DCF86F7AA302}"/>
              </a:ext>
            </a:extLst>
          </p:cNvPr>
          <p:cNvSpPr>
            <a:spLocks noGrp="1"/>
          </p:cNvSpPr>
          <p:nvPr>
            <p:ph type="body" idx="1"/>
          </p:nvPr>
        </p:nvSpPr>
        <p:spPr>
          <a:xfrm>
            <a:off x="733778" y="1825625"/>
            <a:ext cx="10620022" cy="3920419"/>
          </a:xfrm>
          <a:prstGeom prst="rect">
            <a:avLst/>
          </a:prstGeom>
        </p:spPr>
        <p:txBody>
          <a:bodyPr vert="horz" lIns="0" tIns="0" rIns="0" bIns="0" rtlCol="0">
            <a:no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a:p>
            <a:pPr lvl="5"/>
            <a:r>
              <a:rPr lang="it-IT"/>
              <a:t>Sesto livello</a:t>
            </a:r>
          </a:p>
          <a:p>
            <a:pPr lvl="6"/>
            <a:r>
              <a:rPr lang="it-IT"/>
              <a:t>Settimo livello</a:t>
            </a:r>
          </a:p>
          <a:p>
            <a:pPr lvl="7"/>
            <a:r>
              <a:rPr lang="it-IT"/>
              <a:t>Ottavo livello</a:t>
            </a:r>
          </a:p>
          <a:p>
            <a:pPr lvl="8"/>
            <a:r>
              <a:rPr lang="it-IT"/>
              <a:t>Nono livello</a:t>
            </a:r>
          </a:p>
        </p:txBody>
      </p:sp>
      <p:sp>
        <p:nvSpPr>
          <p:cNvPr id="5" name="Segnaposto piè di pagina 4">
            <a:extLst>
              <a:ext uri="{FF2B5EF4-FFF2-40B4-BE49-F238E27FC236}">
                <a16:creationId xmlns:a16="http://schemas.microsoft.com/office/drawing/2014/main" id="{09D5D4BB-EB68-A745-A10A-6CA17DF5C3B3}"/>
              </a:ext>
            </a:extLst>
          </p:cNvPr>
          <p:cNvSpPr>
            <a:spLocks noGrp="1"/>
          </p:cNvSpPr>
          <p:nvPr>
            <p:ph type="ftr" sz="quarter" idx="3"/>
          </p:nvPr>
        </p:nvSpPr>
        <p:spPr>
          <a:xfrm>
            <a:off x="1227667" y="6245930"/>
            <a:ext cx="10126133" cy="365125"/>
          </a:xfrm>
          <a:prstGeom prst="rect">
            <a:avLst/>
          </a:prstGeom>
        </p:spPr>
        <p:txBody>
          <a:bodyPr vert="horz" lIns="0" tIns="0" rIns="0" bIns="0" rtlCol="0" anchor="ctr"/>
          <a:lstStyle>
            <a:lvl1pPr algn="l">
              <a:defRPr sz="800">
                <a:solidFill>
                  <a:schemeClr val="tx1">
                    <a:tint val="75000"/>
                  </a:schemeClr>
                </a:solidFill>
              </a:defRPr>
            </a:lvl1pPr>
          </a:lstStyle>
          <a:p>
            <a:r>
              <a:rPr lang="it-IT"/>
              <a:t>Sella, Innovativi per tradizione</a:t>
            </a:r>
          </a:p>
        </p:txBody>
      </p:sp>
      <p:sp>
        <p:nvSpPr>
          <p:cNvPr id="6" name="Segnaposto numero diapositiva 5">
            <a:extLst>
              <a:ext uri="{FF2B5EF4-FFF2-40B4-BE49-F238E27FC236}">
                <a16:creationId xmlns:a16="http://schemas.microsoft.com/office/drawing/2014/main" id="{E24EE91E-38A1-394C-8EA8-29454459C7F4}"/>
              </a:ext>
            </a:extLst>
          </p:cNvPr>
          <p:cNvSpPr>
            <a:spLocks noGrp="1"/>
          </p:cNvSpPr>
          <p:nvPr>
            <p:ph type="sldNum" sz="quarter" idx="4"/>
          </p:nvPr>
        </p:nvSpPr>
        <p:spPr>
          <a:xfrm>
            <a:off x="733778" y="6245930"/>
            <a:ext cx="403578" cy="365125"/>
          </a:xfrm>
          <a:prstGeom prst="rect">
            <a:avLst/>
          </a:prstGeom>
        </p:spPr>
        <p:txBody>
          <a:bodyPr vert="horz" lIns="0" tIns="0" rIns="0" bIns="0" rtlCol="0" anchor="ctr"/>
          <a:lstStyle>
            <a:lvl1pPr algn="l">
              <a:defRPr sz="800" b="1">
                <a:solidFill>
                  <a:schemeClr val="tx1">
                    <a:tint val="75000"/>
                  </a:schemeClr>
                </a:solidFill>
              </a:defRPr>
            </a:lvl1pPr>
          </a:lstStyle>
          <a:p>
            <a:fld id="{EDAA79C4-06C3-BD44-B9A6-7F4B8B549F79}" type="slidenum">
              <a:rPr lang="it-IT" smtClean="0"/>
              <a:pPr/>
              <a:t>‹#›</a:t>
            </a:fld>
            <a:endParaRPr lang="it-IT"/>
          </a:p>
        </p:txBody>
      </p:sp>
    </p:spTree>
    <p:extLst>
      <p:ext uri="{BB962C8B-B14F-4D97-AF65-F5344CB8AC3E}">
        <p14:creationId xmlns:p14="http://schemas.microsoft.com/office/powerpoint/2010/main" val="200252475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Lst>
  <p:hf hdr="0" ftr="0" dt="0"/>
  <p:txStyles>
    <p:titleStyle>
      <a:lvl1pPr algn="l" defTabSz="914400" rtl="0" eaLnBrk="1" latinLnBrk="0" hangingPunct="1">
        <a:lnSpc>
          <a:spcPct val="90000"/>
        </a:lnSpc>
        <a:spcBef>
          <a:spcPct val="0"/>
        </a:spcBef>
        <a:buNone/>
        <a:defRPr sz="3600" b="1" kern="1200">
          <a:solidFill>
            <a:schemeClr val="tx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sz="1200" b="1"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sz="1200" b="1" kern="1200">
          <a:solidFill>
            <a:schemeClr val="tx2"/>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80000" indent="-180000" algn="l" defTabSz="914400" rtl="0" eaLnBrk="1" latinLnBrk="0" hangingPunct="1">
        <a:lnSpc>
          <a:spcPct val="110000"/>
        </a:lnSpc>
        <a:spcBef>
          <a:spcPts val="0"/>
        </a:spcBef>
        <a:spcAft>
          <a:spcPts val="600"/>
        </a:spcAft>
        <a:buClr>
          <a:schemeClr val="tx2"/>
        </a:buClr>
        <a:buFont typeface="Wingdings" pitchFamily="2" charset="2"/>
        <a:buChar char="§"/>
        <a:defRPr sz="1200" b="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360000" indent="-180000" algn="l" defTabSz="914400" rtl="0" eaLnBrk="1" latinLnBrk="0" hangingPunct="1">
        <a:lnSpc>
          <a:spcPct val="110000"/>
        </a:lnSpc>
        <a:spcBef>
          <a:spcPts val="0"/>
        </a:spcBef>
        <a:spcAft>
          <a:spcPts val="600"/>
        </a:spcAft>
        <a:buClr>
          <a:schemeClr val="accent3"/>
        </a:buClr>
        <a:buFont typeface="Wingdings" pitchFamily="2" charset="2"/>
        <a:buChar char="§"/>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0" indent="0" algn="l" defTabSz="914400" rtl="0" eaLnBrk="1" latinLnBrk="0" hangingPunct="1">
        <a:lnSpc>
          <a:spcPct val="110000"/>
        </a:lnSpc>
        <a:spcBef>
          <a:spcPts val="0"/>
        </a:spcBef>
        <a:spcAft>
          <a:spcPts val="600"/>
        </a:spcAft>
        <a:buFont typeface="Arial" panose="020B0604020202020204" pitchFamily="34" charset="0"/>
        <a:buNone/>
        <a:defRPr sz="1200" b="1" kern="1200">
          <a:solidFill>
            <a:schemeClr val="accent3"/>
          </a:solidFill>
          <a:latin typeface="Microsoft Sans Serif" panose="020B0604020202020204" pitchFamily="34" charset="0"/>
          <a:ea typeface="Microsoft Sans Serif" panose="020B0604020202020204" pitchFamily="34" charset="0"/>
          <a:cs typeface="Microsoft Sans Serif" panose="020B0604020202020204" pitchFamily="34" charset="0"/>
        </a:defRPr>
      </a:lvl6pPr>
      <a:lvl7pPr marL="228600" indent="-228600" algn="l" defTabSz="914400" rtl="0" eaLnBrk="1" latinLnBrk="0" hangingPunct="1">
        <a:lnSpc>
          <a:spcPct val="110000"/>
        </a:lnSpc>
        <a:spcBef>
          <a:spcPts val="0"/>
        </a:spcBef>
        <a:spcAft>
          <a:spcPts val="600"/>
        </a:spcAft>
        <a:buClr>
          <a:schemeClr val="tx2"/>
        </a:buClr>
        <a:buFont typeface="+mj-lt"/>
        <a:buAutoNum type="arabicPeriod"/>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7pPr>
      <a:lvl8pPr marL="360000" indent="-180000" algn="l" defTabSz="914400" rtl="0" eaLnBrk="1" latinLnBrk="0" hangingPunct="1">
        <a:lnSpc>
          <a:spcPct val="110000"/>
        </a:lnSpc>
        <a:spcBef>
          <a:spcPts val="0"/>
        </a:spcBef>
        <a:spcAft>
          <a:spcPts val="600"/>
        </a:spcAft>
        <a:buClr>
          <a:schemeClr val="accent3"/>
        </a:buClr>
        <a:buFont typeface="+mj-lt"/>
        <a:buAutoNum type="arabicPeriod"/>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8pPr>
      <a:lvl9pPr marL="0" indent="0" algn="l" defTabSz="914400"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F58EF38-B0D9-BB4C-9F41-0BBBB1849A09}"/>
              </a:ext>
            </a:extLst>
          </p:cNvPr>
          <p:cNvSpPr>
            <a:spLocks noGrp="1"/>
          </p:cNvSpPr>
          <p:nvPr>
            <p:ph type="title"/>
          </p:nvPr>
        </p:nvSpPr>
        <p:spPr>
          <a:xfrm>
            <a:off x="733778" y="692150"/>
            <a:ext cx="10620022" cy="998537"/>
          </a:xfrm>
          <a:prstGeom prst="rect">
            <a:avLst/>
          </a:prstGeom>
        </p:spPr>
        <p:txBody>
          <a:bodyPr vert="horz" lIns="0" tIns="0" rIns="0" bIns="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2D0BFF-8C6C-DF44-97AB-DCF86F7AA302}"/>
              </a:ext>
            </a:extLst>
          </p:cNvPr>
          <p:cNvSpPr>
            <a:spLocks noGrp="1"/>
          </p:cNvSpPr>
          <p:nvPr>
            <p:ph type="body" idx="1"/>
          </p:nvPr>
        </p:nvSpPr>
        <p:spPr>
          <a:xfrm>
            <a:off x="733778" y="1825625"/>
            <a:ext cx="10620022" cy="3920419"/>
          </a:xfrm>
          <a:prstGeom prst="rect">
            <a:avLst/>
          </a:prstGeom>
        </p:spPr>
        <p:txBody>
          <a:bodyPr vert="horz" lIns="0" tIns="0" rIns="0" bIns="0" rtlCol="0">
            <a:no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a:p>
            <a:pPr lvl="5"/>
            <a:r>
              <a:rPr lang="it-IT"/>
              <a:t>Sesto livello</a:t>
            </a:r>
          </a:p>
          <a:p>
            <a:pPr lvl="6"/>
            <a:r>
              <a:rPr lang="it-IT"/>
              <a:t>Settimo livello</a:t>
            </a:r>
          </a:p>
          <a:p>
            <a:pPr lvl="7"/>
            <a:r>
              <a:rPr lang="it-IT"/>
              <a:t>Ottavo livello</a:t>
            </a:r>
          </a:p>
          <a:p>
            <a:pPr lvl="8"/>
            <a:r>
              <a:rPr lang="it-IT"/>
              <a:t>Nono livello</a:t>
            </a:r>
          </a:p>
        </p:txBody>
      </p:sp>
      <p:sp>
        <p:nvSpPr>
          <p:cNvPr id="5" name="Segnaposto piè di pagina 4">
            <a:extLst>
              <a:ext uri="{FF2B5EF4-FFF2-40B4-BE49-F238E27FC236}">
                <a16:creationId xmlns:a16="http://schemas.microsoft.com/office/drawing/2014/main" id="{09D5D4BB-EB68-A745-A10A-6CA17DF5C3B3}"/>
              </a:ext>
            </a:extLst>
          </p:cNvPr>
          <p:cNvSpPr>
            <a:spLocks noGrp="1"/>
          </p:cNvSpPr>
          <p:nvPr>
            <p:ph type="ftr" sz="quarter" idx="3"/>
          </p:nvPr>
        </p:nvSpPr>
        <p:spPr>
          <a:xfrm>
            <a:off x="1227667" y="6245930"/>
            <a:ext cx="10126133" cy="365125"/>
          </a:xfrm>
          <a:prstGeom prst="rect">
            <a:avLst/>
          </a:prstGeom>
        </p:spPr>
        <p:txBody>
          <a:bodyPr vert="horz" lIns="0" tIns="0" rIns="0" bIns="0" rtlCol="0" anchor="ctr"/>
          <a:lstStyle>
            <a:lvl1pPr algn="l">
              <a:defRPr sz="800">
                <a:solidFill>
                  <a:schemeClr val="tx1">
                    <a:tint val="75000"/>
                  </a:schemeClr>
                </a:solidFill>
              </a:defRPr>
            </a:lvl1pPr>
          </a:lstStyle>
          <a:p>
            <a:r>
              <a:rPr lang="it-IT"/>
              <a:t>Sella, Innovativi per tradizione</a:t>
            </a:r>
          </a:p>
        </p:txBody>
      </p:sp>
      <p:sp>
        <p:nvSpPr>
          <p:cNvPr id="6" name="Segnaposto numero diapositiva 5">
            <a:extLst>
              <a:ext uri="{FF2B5EF4-FFF2-40B4-BE49-F238E27FC236}">
                <a16:creationId xmlns:a16="http://schemas.microsoft.com/office/drawing/2014/main" id="{E24EE91E-38A1-394C-8EA8-29454459C7F4}"/>
              </a:ext>
            </a:extLst>
          </p:cNvPr>
          <p:cNvSpPr>
            <a:spLocks noGrp="1"/>
          </p:cNvSpPr>
          <p:nvPr>
            <p:ph type="sldNum" sz="quarter" idx="4"/>
          </p:nvPr>
        </p:nvSpPr>
        <p:spPr>
          <a:xfrm>
            <a:off x="733778" y="6245930"/>
            <a:ext cx="403578" cy="365125"/>
          </a:xfrm>
          <a:prstGeom prst="rect">
            <a:avLst/>
          </a:prstGeom>
        </p:spPr>
        <p:txBody>
          <a:bodyPr vert="horz" lIns="0" tIns="0" rIns="0" bIns="0" rtlCol="0" anchor="ctr"/>
          <a:lstStyle>
            <a:lvl1pPr algn="l">
              <a:defRPr sz="800" b="1">
                <a:solidFill>
                  <a:schemeClr val="tx1">
                    <a:tint val="75000"/>
                  </a:schemeClr>
                </a:solidFill>
              </a:defRPr>
            </a:lvl1pPr>
          </a:lstStyle>
          <a:p>
            <a:fld id="{EDAA79C4-06C3-BD44-B9A6-7F4B8B549F79}" type="slidenum">
              <a:rPr lang="it-IT" smtClean="0"/>
              <a:pPr/>
              <a:t>‹#›</a:t>
            </a:fld>
            <a:endParaRPr lang="it-IT"/>
          </a:p>
        </p:txBody>
      </p:sp>
    </p:spTree>
    <p:extLst>
      <p:ext uri="{BB962C8B-B14F-4D97-AF65-F5344CB8AC3E}">
        <p14:creationId xmlns:p14="http://schemas.microsoft.com/office/powerpoint/2010/main" val="2628203712"/>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Lst>
  <p:hf hdr="0" dt="0"/>
  <p:txStyles>
    <p:titleStyle>
      <a:lvl1pPr algn="l" defTabSz="914400" rtl="0" eaLnBrk="1" latinLnBrk="0" hangingPunct="1">
        <a:lnSpc>
          <a:spcPct val="90000"/>
        </a:lnSpc>
        <a:spcBef>
          <a:spcPct val="0"/>
        </a:spcBef>
        <a:buNone/>
        <a:defRPr sz="3600" b="1" kern="1200">
          <a:solidFill>
            <a:schemeClr val="tx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sz="1200" b="1"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sz="1200" b="1" kern="1200">
          <a:solidFill>
            <a:schemeClr val="tx2"/>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80000" indent="-180000" algn="l" defTabSz="914400" rtl="0" eaLnBrk="1" latinLnBrk="0" hangingPunct="1">
        <a:lnSpc>
          <a:spcPct val="110000"/>
        </a:lnSpc>
        <a:spcBef>
          <a:spcPts val="0"/>
        </a:spcBef>
        <a:spcAft>
          <a:spcPts val="600"/>
        </a:spcAft>
        <a:buClr>
          <a:schemeClr val="tx2"/>
        </a:buClr>
        <a:buFont typeface="Wingdings" pitchFamily="2" charset="2"/>
        <a:buChar char="§"/>
        <a:defRPr sz="1200" b="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360000" indent="-180000" algn="l" defTabSz="914400" rtl="0" eaLnBrk="1" latinLnBrk="0" hangingPunct="1">
        <a:lnSpc>
          <a:spcPct val="110000"/>
        </a:lnSpc>
        <a:spcBef>
          <a:spcPts val="0"/>
        </a:spcBef>
        <a:spcAft>
          <a:spcPts val="600"/>
        </a:spcAft>
        <a:buClr>
          <a:schemeClr val="accent3"/>
        </a:buClr>
        <a:buFont typeface="Wingdings" pitchFamily="2" charset="2"/>
        <a:buChar char="§"/>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0" indent="0" algn="l" defTabSz="914400" rtl="0" eaLnBrk="1" latinLnBrk="0" hangingPunct="1">
        <a:lnSpc>
          <a:spcPct val="110000"/>
        </a:lnSpc>
        <a:spcBef>
          <a:spcPts val="0"/>
        </a:spcBef>
        <a:spcAft>
          <a:spcPts val="600"/>
        </a:spcAft>
        <a:buFont typeface="Arial" panose="020B0604020202020204" pitchFamily="34" charset="0"/>
        <a:buNone/>
        <a:defRPr sz="1200" b="1" kern="1200">
          <a:solidFill>
            <a:schemeClr val="accent3"/>
          </a:solidFill>
          <a:latin typeface="Microsoft Sans Serif" panose="020B0604020202020204" pitchFamily="34" charset="0"/>
          <a:ea typeface="Microsoft Sans Serif" panose="020B0604020202020204" pitchFamily="34" charset="0"/>
          <a:cs typeface="Microsoft Sans Serif" panose="020B0604020202020204" pitchFamily="34" charset="0"/>
        </a:defRPr>
      </a:lvl6pPr>
      <a:lvl7pPr marL="228600" indent="-228600" algn="l" defTabSz="914400" rtl="0" eaLnBrk="1" latinLnBrk="0" hangingPunct="1">
        <a:lnSpc>
          <a:spcPct val="110000"/>
        </a:lnSpc>
        <a:spcBef>
          <a:spcPts val="0"/>
        </a:spcBef>
        <a:spcAft>
          <a:spcPts val="600"/>
        </a:spcAft>
        <a:buClr>
          <a:schemeClr val="tx2"/>
        </a:buClr>
        <a:buFont typeface="+mj-lt"/>
        <a:buAutoNum type="arabicPeriod"/>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7pPr>
      <a:lvl8pPr marL="360000" indent="-180000" algn="l" defTabSz="914400" rtl="0" eaLnBrk="1" latinLnBrk="0" hangingPunct="1">
        <a:lnSpc>
          <a:spcPct val="110000"/>
        </a:lnSpc>
        <a:spcBef>
          <a:spcPts val="0"/>
        </a:spcBef>
        <a:spcAft>
          <a:spcPts val="600"/>
        </a:spcAft>
        <a:buClr>
          <a:schemeClr val="accent3"/>
        </a:buClr>
        <a:buFont typeface="+mj-lt"/>
        <a:buAutoNum type="arabicPeriod"/>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8pPr>
      <a:lvl9pPr marL="0" indent="0" algn="l" defTabSz="914400"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D04868A8-AD9D-99C1-0EC7-C808E83D4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096D97CE-C6F1-6F07-6E5F-95743D5CA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Sella, Innovativi per tradizione</a:t>
            </a:r>
          </a:p>
        </p:txBody>
      </p:sp>
      <p:sp>
        <p:nvSpPr>
          <p:cNvPr id="6" name="Segnaposto numero diapositiva 5">
            <a:extLst>
              <a:ext uri="{FF2B5EF4-FFF2-40B4-BE49-F238E27FC236}">
                <a16:creationId xmlns:a16="http://schemas.microsoft.com/office/drawing/2014/main" id="{7373A83A-BF51-303C-D70E-1AC4CCC50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FA035-F336-5E4A-8CF5-9DA74C50DA32}" type="slidenum">
              <a:rPr lang="it-IT" smtClean="0"/>
              <a:t>‹#›</a:t>
            </a:fld>
            <a:endParaRPr lang="it-IT"/>
          </a:p>
        </p:txBody>
      </p:sp>
      <p:sp>
        <p:nvSpPr>
          <p:cNvPr id="7" name="Segnaposto titolo 1">
            <a:extLst>
              <a:ext uri="{FF2B5EF4-FFF2-40B4-BE49-F238E27FC236}">
                <a16:creationId xmlns:a16="http://schemas.microsoft.com/office/drawing/2014/main" id="{F2027C38-34EF-C978-73B9-824ADE54C1F6}"/>
              </a:ext>
            </a:extLst>
          </p:cNvPr>
          <p:cNvSpPr>
            <a:spLocks noGrp="1"/>
          </p:cNvSpPr>
          <p:nvPr>
            <p:ph type="title"/>
          </p:nvPr>
        </p:nvSpPr>
        <p:spPr>
          <a:xfrm>
            <a:off x="766763" y="1686994"/>
            <a:ext cx="10334625" cy="443198"/>
          </a:xfrm>
          <a:prstGeom prst="rect">
            <a:avLst/>
          </a:prstGeom>
        </p:spPr>
        <p:txBody>
          <a:bodyPr vert="horz" wrap="square" lIns="0" tIns="0" rIns="0" bIns="0" rtlCol="0" anchor="b">
            <a:spAutoFit/>
          </a:bodyPr>
          <a:lstStyle/>
          <a:p>
            <a:r>
              <a:rPr lang="it-IT"/>
              <a:t>TITOLO SLIDE</a:t>
            </a:r>
          </a:p>
        </p:txBody>
      </p:sp>
      <p:sp>
        <p:nvSpPr>
          <p:cNvPr id="8" name="Segnaposto testo 2">
            <a:extLst>
              <a:ext uri="{FF2B5EF4-FFF2-40B4-BE49-F238E27FC236}">
                <a16:creationId xmlns:a16="http://schemas.microsoft.com/office/drawing/2014/main" id="{4BB3F155-9D77-6FA5-B06D-BC341FA27597}"/>
              </a:ext>
            </a:extLst>
          </p:cNvPr>
          <p:cNvSpPr>
            <a:spLocks noGrp="1"/>
          </p:cNvSpPr>
          <p:nvPr>
            <p:ph type="body" idx="1"/>
          </p:nvPr>
        </p:nvSpPr>
        <p:spPr>
          <a:xfrm>
            <a:off x="766763" y="2708275"/>
            <a:ext cx="5076825" cy="1364476"/>
          </a:xfrm>
          <a:prstGeom prst="rect">
            <a:avLst/>
          </a:prstGeom>
        </p:spPr>
        <p:txBody>
          <a:bodyPr vert="horz" lIns="0" tIns="0" rIns="0" bIns="0" rtlCol="0">
            <a:sp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 name="Footer Placeholder 1">
            <a:extLst>
              <a:ext uri="{FF2B5EF4-FFF2-40B4-BE49-F238E27FC236}">
                <a16:creationId xmlns:a16="http://schemas.microsoft.com/office/drawing/2014/main" id="{E49F3D7E-86CC-FF11-CB7A-76091C7159BE}"/>
              </a:ext>
            </a:extLst>
          </p:cNvPr>
          <p:cNvSpPr txBox="1">
            <a:spLocks/>
          </p:cNvSpPr>
          <p:nvPr userDrawn="1"/>
        </p:nvSpPr>
        <p:spPr>
          <a:xfrm>
            <a:off x="5126052" y="6678984"/>
            <a:ext cx="1828913" cy="180501"/>
          </a:xfrm>
          <a:prstGeom prst="rect">
            <a:avLst/>
          </a:prstGeom>
        </p:spPr>
        <p:txBody>
          <a:bodyPr/>
          <a:lstStyle>
            <a:defPPr>
              <a:defRPr lang="it-IT"/>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a:lstStyle>
          <a:p>
            <a:r>
              <a:rPr lang="en-US" sz="700">
                <a:solidFill>
                  <a:schemeClr val="bg1"/>
                </a:solidFill>
                <a:latin typeface="Arial"/>
                <a:cs typeface="Arial"/>
              </a:rPr>
              <a:t>© Copyright 2024 ABISERVIZI S.p.A.</a:t>
            </a:r>
          </a:p>
        </p:txBody>
      </p:sp>
    </p:spTree>
    <p:extLst>
      <p:ext uri="{BB962C8B-B14F-4D97-AF65-F5344CB8AC3E}">
        <p14:creationId xmlns:p14="http://schemas.microsoft.com/office/powerpoint/2010/main" val="4261033814"/>
      </p:ext>
    </p:extLst>
  </p:cSld>
  <p:clrMap bg1="lt1" tx1="dk1" bg2="lt2" tx2="dk2" accent1="accent1" accent2="accent2" accent3="accent3" accent4="accent4" accent5="accent5" accent6="accent6" hlink="hlink" folHlink="folHlink"/>
  <p:sldLayoutIdLst>
    <p:sldLayoutId id="2147483961" r:id="rId1"/>
    <p:sldLayoutId id="2147483958" r:id="rId2"/>
    <p:sldLayoutId id="2147483962" r:id="rId3"/>
    <p:sldLayoutId id="2147483959" r:id="rId4"/>
    <p:sldLayoutId id="2147483964" r:id="rId5"/>
    <p:sldLayoutId id="2147483963" r:id="rId6"/>
    <p:sldLayoutId id="2147483965" r:id="rId7"/>
  </p:sldLayoutIdLs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346" userDrawn="1">
          <p15:clr>
            <a:srgbClr val="F26B43"/>
          </p15:clr>
        </p15:guide>
        <p15:guide id="3" pos="3840" userDrawn="1">
          <p15:clr>
            <a:srgbClr val="F26B43"/>
          </p15:clr>
        </p15:guide>
        <p15:guide id="4" pos="211" userDrawn="1">
          <p15:clr>
            <a:srgbClr val="F26B43"/>
          </p15:clr>
        </p15:guide>
        <p15:guide id="5" pos="483" userDrawn="1">
          <p15:clr>
            <a:srgbClr val="F26B43"/>
          </p15:clr>
        </p15:guide>
        <p15:guide id="6" pos="7106" userDrawn="1">
          <p15:clr>
            <a:srgbClr val="F26B43"/>
          </p15:clr>
        </p15:guide>
        <p15:guide id="7" pos="3681" userDrawn="1">
          <p15:clr>
            <a:srgbClr val="F26B43"/>
          </p15:clr>
        </p15:guide>
        <p15:guide id="8" pos="3999" userDrawn="1">
          <p15:clr>
            <a:srgbClr val="F26B43"/>
          </p15:clr>
        </p15:guide>
        <p15:guide id="9" orient="horz" pos="255" userDrawn="1">
          <p15:clr>
            <a:srgbClr val="F26B43"/>
          </p15:clr>
        </p15:guide>
        <p15:guide id="10" orient="horz" pos="1253" userDrawn="1">
          <p15:clr>
            <a:srgbClr val="F26B43"/>
          </p15:clr>
        </p15:guide>
        <p15:guide id="11" orient="horz" pos="1706" userDrawn="1">
          <p15:clr>
            <a:srgbClr val="F26B43"/>
          </p15:clr>
        </p15:guide>
        <p15:guide id="12"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00CA29F2-792F-EF4B-87C2-3FFE04AE8636}"/>
              </a:ext>
            </a:extLst>
          </p:cNvPr>
          <p:cNvSpPr>
            <a:spLocks noGrp="1"/>
          </p:cNvSpPr>
          <p:nvPr>
            <p:ph type="ctrTitle"/>
          </p:nvPr>
        </p:nvSpPr>
        <p:spPr>
          <a:xfrm>
            <a:off x="751443" y="2355923"/>
            <a:ext cx="9855597" cy="1441163"/>
          </a:xfrm>
        </p:spPr>
        <p:txBody>
          <a:bodyPr anchor="ctr">
            <a:noAutofit/>
          </a:bodyPr>
          <a:lstStyle/>
          <a:p>
            <a:pPr>
              <a:lnSpc>
                <a:spcPct val="100000"/>
              </a:lnSpc>
            </a:pPr>
            <a:r>
              <a:rPr lang="it-IT" sz="3200" i="1" dirty="0">
                <a:latin typeface="Poppins" panose="00000500000000000000" pitchFamily="2" charset="0"/>
                <a:cs typeface="Poppins" panose="00000500000000000000" pitchFamily="2" charset="0"/>
              </a:rPr>
              <a:t>Integrazione dei presidi AML/CFT inerenti l’offerta di servizi connessi a </a:t>
            </a:r>
            <a:r>
              <a:rPr lang="it-IT" sz="3200" i="1" dirty="0" err="1">
                <a:latin typeface="Poppins" panose="00000500000000000000" pitchFamily="2" charset="0"/>
                <a:cs typeface="Poppins" panose="00000500000000000000" pitchFamily="2" charset="0"/>
              </a:rPr>
              <a:t>Crypto</a:t>
            </a:r>
            <a:r>
              <a:rPr lang="it-IT" sz="3200" i="1" dirty="0">
                <a:latin typeface="Poppins" panose="00000500000000000000" pitchFamily="2" charset="0"/>
                <a:cs typeface="Poppins" panose="00000500000000000000" pitchFamily="2" charset="0"/>
              </a:rPr>
              <a:t>-Asset nel contesto bancario</a:t>
            </a:r>
          </a:p>
        </p:txBody>
      </p:sp>
      <p:sp>
        <p:nvSpPr>
          <p:cNvPr id="8" name="Segnaposto testo 7">
            <a:extLst>
              <a:ext uri="{FF2B5EF4-FFF2-40B4-BE49-F238E27FC236}">
                <a16:creationId xmlns:a16="http://schemas.microsoft.com/office/drawing/2014/main" id="{3229330F-172C-654C-ACCB-1C10FF9143FE}"/>
              </a:ext>
            </a:extLst>
          </p:cNvPr>
          <p:cNvSpPr>
            <a:spLocks noGrp="1"/>
          </p:cNvSpPr>
          <p:nvPr>
            <p:ph type="body" sz="quarter" idx="11"/>
          </p:nvPr>
        </p:nvSpPr>
        <p:spPr>
          <a:xfrm>
            <a:off x="751444" y="4256699"/>
            <a:ext cx="6995556" cy="506490"/>
          </a:xfrm>
        </p:spPr>
        <p:txBody>
          <a:bodyPr/>
          <a:lstStyle/>
          <a:p>
            <a:pPr>
              <a:lnSpc>
                <a:spcPct val="100000"/>
              </a:lnSpc>
            </a:pPr>
            <a:r>
              <a:rPr lang="it-IT" i="1">
                <a:solidFill>
                  <a:schemeClr val="bg1"/>
                </a:solidFill>
                <a:latin typeface="Poppins" panose="00000500000000000000" pitchFamily="2" charset="0"/>
                <a:cs typeface="Poppins" panose="00000500000000000000" pitchFamily="2" charset="0"/>
              </a:rPr>
              <a:t>Alberto Padula</a:t>
            </a:r>
          </a:p>
          <a:p>
            <a:pPr>
              <a:lnSpc>
                <a:spcPct val="100000"/>
              </a:lnSpc>
            </a:pPr>
            <a:r>
              <a:rPr lang="it-IT" i="1">
                <a:solidFill>
                  <a:schemeClr val="bg1"/>
                </a:solidFill>
                <a:latin typeface="Poppins" panose="00000500000000000000" pitchFamily="2" charset="0"/>
                <a:cs typeface="Poppins" panose="00000500000000000000" pitchFamily="2" charset="0"/>
              </a:rPr>
              <a:t>Responsabile Anti Financial Crime Gruppo Banca Sella</a:t>
            </a:r>
          </a:p>
        </p:txBody>
      </p:sp>
    </p:spTree>
    <p:extLst>
      <p:ext uri="{BB962C8B-B14F-4D97-AF65-F5344CB8AC3E}">
        <p14:creationId xmlns:p14="http://schemas.microsoft.com/office/powerpoint/2010/main" val="213802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08BD9-0489-B516-D9EF-DE63CE27147F}"/>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893459BE-D730-C5A5-F1ED-059A9C52E657}"/>
              </a:ext>
            </a:extLst>
          </p:cNvPr>
          <p:cNvSpPr>
            <a:spLocks noGrp="1"/>
          </p:cNvSpPr>
          <p:nvPr>
            <p:ph type="sldNum" sz="quarter" idx="12"/>
          </p:nvPr>
        </p:nvSpPr>
        <p:spPr>
          <a:xfrm>
            <a:off x="733778" y="6368591"/>
            <a:ext cx="40357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AA79C4-06C3-BD44-B9A6-7F4B8B549F79}" type="slidenum">
              <a:rPr kumimoji="0" lang="it-IT" sz="800" b="1" i="0" u="none" strike="noStrike" kern="1200" cap="none" spc="0" normalizeH="0" baseline="0" noProof="0" smtClean="0">
                <a:ln>
                  <a:noFill/>
                </a:ln>
                <a:solidFill>
                  <a:srgbClr val="555555">
                    <a:tint val="75000"/>
                  </a:srgbClr>
                </a:solidFill>
                <a:effectLst/>
                <a:uLnTx/>
                <a:uFillTx/>
                <a:latin typeface="Sella Medium" panose="0200050304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800" b="1" i="0" u="none" strike="noStrike" kern="1200" cap="none" spc="0" normalizeH="0" baseline="0" noProof="0">
              <a:ln>
                <a:noFill/>
              </a:ln>
              <a:solidFill>
                <a:srgbClr val="555555">
                  <a:tint val="75000"/>
                </a:srgbClr>
              </a:solidFill>
              <a:effectLst/>
              <a:uLnTx/>
              <a:uFillTx/>
              <a:latin typeface="Sella Medium" panose="02000503040000020004" pitchFamily="2" charset="0"/>
              <a:ea typeface="+mn-ea"/>
              <a:cs typeface="+mn-cs"/>
            </a:endParaRPr>
          </a:p>
        </p:txBody>
      </p:sp>
      <p:pic>
        <p:nvPicPr>
          <p:cNvPr id="6" name="Immagine 5">
            <a:extLst>
              <a:ext uri="{FF2B5EF4-FFF2-40B4-BE49-F238E27FC236}">
                <a16:creationId xmlns:a16="http://schemas.microsoft.com/office/drawing/2014/main" id="{1C84787D-4367-BB0C-357F-1D6BC4819A83}"/>
              </a:ext>
            </a:extLst>
          </p:cNvPr>
          <p:cNvPicPr>
            <a:picLocks noChangeAspect="1"/>
          </p:cNvPicPr>
          <p:nvPr/>
        </p:nvPicPr>
        <p:blipFill>
          <a:blip r:embed="rId3"/>
          <a:srcRect b="50000"/>
          <a:stretch>
            <a:fillRect/>
          </a:stretch>
        </p:blipFill>
        <p:spPr>
          <a:xfrm>
            <a:off x="0" y="0"/>
            <a:ext cx="12192000" cy="3429000"/>
          </a:xfrm>
          <a:prstGeom prst="rect">
            <a:avLst/>
          </a:prstGeom>
        </p:spPr>
      </p:pic>
      <p:pic>
        <p:nvPicPr>
          <p:cNvPr id="10" name="Immagine 9">
            <a:extLst>
              <a:ext uri="{FF2B5EF4-FFF2-40B4-BE49-F238E27FC236}">
                <a16:creationId xmlns:a16="http://schemas.microsoft.com/office/drawing/2014/main" id="{FEFC0443-67D6-F18E-086A-AE6F76AF3CBB}"/>
              </a:ext>
            </a:extLst>
          </p:cNvPr>
          <p:cNvPicPr>
            <a:picLocks noChangeAspect="1"/>
          </p:cNvPicPr>
          <p:nvPr/>
        </p:nvPicPr>
        <p:blipFill>
          <a:blip r:embed="rId3">
            <a:alphaModFix amt="10000"/>
          </a:blip>
          <a:srcRect t="50000"/>
          <a:stretch>
            <a:fillRect/>
          </a:stretch>
        </p:blipFill>
        <p:spPr>
          <a:xfrm>
            <a:off x="0" y="3429000"/>
            <a:ext cx="12192000" cy="3429000"/>
          </a:xfrm>
          <a:prstGeom prst="rect">
            <a:avLst/>
          </a:prstGeom>
        </p:spPr>
      </p:pic>
      <p:sp>
        <p:nvSpPr>
          <p:cNvPr id="2" name="Rettangolo 1">
            <a:extLst>
              <a:ext uri="{FF2B5EF4-FFF2-40B4-BE49-F238E27FC236}">
                <a16:creationId xmlns:a16="http://schemas.microsoft.com/office/drawing/2014/main" id="{4076AC71-AB23-E8C1-E366-B3C8565C88FF}"/>
              </a:ext>
            </a:extLst>
          </p:cNvPr>
          <p:cNvSpPr/>
          <p:nvPr/>
        </p:nvSpPr>
        <p:spPr>
          <a:xfrm>
            <a:off x="-753" y="3310359"/>
            <a:ext cx="12192000" cy="2662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5" name="Gruppo 34">
            <a:extLst>
              <a:ext uri="{FF2B5EF4-FFF2-40B4-BE49-F238E27FC236}">
                <a16:creationId xmlns:a16="http://schemas.microsoft.com/office/drawing/2014/main" id="{A67AC2BE-4FCE-D149-8CE9-EE672732D486}"/>
              </a:ext>
            </a:extLst>
          </p:cNvPr>
          <p:cNvGrpSpPr/>
          <p:nvPr/>
        </p:nvGrpSpPr>
        <p:grpSpPr>
          <a:xfrm>
            <a:off x="5546626" y="3617213"/>
            <a:ext cx="643123" cy="1439484"/>
            <a:chOff x="5750955" y="3617213"/>
            <a:chExt cx="643123" cy="1439484"/>
          </a:xfrm>
        </p:grpSpPr>
        <p:grpSp>
          <p:nvGrpSpPr>
            <p:cNvPr id="19" name="Gruppo 18">
              <a:extLst>
                <a:ext uri="{FF2B5EF4-FFF2-40B4-BE49-F238E27FC236}">
                  <a16:creationId xmlns:a16="http://schemas.microsoft.com/office/drawing/2014/main" id="{CE5E59C7-B6C1-08E9-318B-3766CB2216CF}"/>
                </a:ext>
              </a:extLst>
            </p:cNvPr>
            <p:cNvGrpSpPr/>
            <p:nvPr/>
          </p:nvGrpSpPr>
          <p:grpSpPr>
            <a:xfrm>
              <a:off x="5750955" y="4041034"/>
              <a:ext cx="623889" cy="1015663"/>
              <a:chOff x="12330968" y="3856164"/>
              <a:chExt cx="623889" cy="1015663"/>
            </a:xfrm>
          </p:grpSpPr>
          <p:sp>
            <p:nvSpPr>
              <p:cNvPr id="5" name="TextBox 30">
                <a:extLst>
                  <a:ext uri="{FF2B5EF4-FFF2-40B4-BE49-F238E27FC236}">
                    <a16:creationId xmlns:a16="http://schemas.microsoft.com/office/drawing/2014/main" id="{2FA138F0-8956-641B-CED2-62A3B43109D6}"/>
                  </a:ext>
                </a:extLst>
              </p:cNvPr>
              <p:cNvSpPr txBox="1"/>
              <p:nvPr/>
            </p:nvSpPr>
            <p:spPr>
              <a:xfrm>
                <a:off x="12330968" y="3856164"/>
                <a:ext cx="623889" cy="1015663"/>
              </a:xfrm>
              <a:prstGeom prst="rect">
                <a:avLst/>
              </a:prstGeom>
              <a:noFill/>
            </p:spPr>
            <p:txBody>
              <a:bodyPr wrap="none" rtlCol="0" anchor="ctr" anchorCtr="0">
                <a:spAutoFit/>
              </a:bodyPr>
              <a:lstStyle/>
              <a:p>
                <a:pPr algn="r" defTabSz="1828434"/>
                <a:r>
                  <a:rPr lang="en-US" sz="6000" b="1" dirty="0">
                    <a:solidFill>
                      <a:srgbClr val="159596">
                        <a:alpha val="25000"/>
                      </a:srgbClr>
                    </a:solidFill>
                    <a:latin typeface="Poppins" pitchFamily="2" charset="77"/>
                    <a:ea typeface="League Spartan" charset="0"/>
                    <a:cs typeface="Poppins" pitchFamily="2" charset="77"/>
                  </a:rPr>
                  <a:t>2</a:t>
                </a:r>
              </a:p>
            </p:txBody>
          </p:sp>
          <p:sp>
            <p:nvSpPr>
              <p:cNvPr id="8" name="TextBox 31">
                <a:extLst>
                  <a:ext uri="{FF2B5EF4-FFF2-40B4-BE49-F238E27FC236}">
                    <a16:creationId xmlns:a16="http://schemas.microsoft.com/office/drawing/2014/main" id="{5FD4807E-0D1A-B0A3-CEFF-AE7AD6D687A4}"/>
                  </a:ext>
                </a:extLst>
              </p:cNvPr>
              <p:cNvSpPr txBox="1"/>
              <p:nvPr/>
            </p:nvSpPr>
            <p:spPr>
              <a:xfrm>
                <a:off x="12330968" y="4102384"/>
                <a:ext cx="623889" cy="523220"/>
              </a:xfrm>
              <a:prstGeom prst="rect">
                <a:avLst/>
              </a:prstGeom>
              <a:noFill/>
            </p:spPr>
            <p:txBody>
              <a:bodyPr wrap="none" rtlCol="0" anchor="ctr" anchorCtr="0">
                <a:spAutoFit/>
              </a:bodyPr>
              <a:lstStyle/>
              <a:p>
                <a:pPr algn="r" defTabSz="1828434"/>
                <a:r>
                  <a:rPr lang="en-US" sz="2800" b="1" dirty="0">
                    <a:solidFill>
                      <a:srgbClr val="159596"/>
                    </a:solidFill>
                    <a:latin typeface="Poppins" pitchFamily="2" charset="77"/>
                    <a:ea typeface="League Spartan" charset="0"/>
                    <a:cs typeface="Poppins" pitchFamily="2" charset="77"/>
                  </a:rPr>
                  <a:t>02</a:t>
                </a:r>
              </a:p>
            </p:txBody>
          </p:sp>
        </p:grpSp>
        <p:sp>
          <p:nvSpPr>
            <p:cNvPr id="23" name="Triangolo isoscele 22">
              <a:extLst>
                <a:ext uri="{FF2B5EF4-FFF2-40B4-BE49-F238E27FC236}">
                  <a16:creationId xmlns:a16="http://schemas.microsoft.com/office/drawing/2014/main" id="{58D56844-457E-21CB-1C37-7D25C6ED1FC9}"/>
                </a:ext>
              </a:extLst>
            </p:cNvPr>
            <p:cNvSpPr/>
            <p:nvPr/>
          </p:nvSpPr>
          <p:spPr>
            <a:xfrm rot="10800000">
              <a:off x="5770189" y="3617213"/>
              <a:ext cx="623889" cy="393797"/>
            </a:xfrm>
            <a:prstGeom prst="triangle">
              <a:avLst/>
            </a:prstGeom>
            <a:solidFill>
              <a:srgbClr val="159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4" name="Gruppo 33">
            <a:extLst>
              <a:ext uri="{FF2B5EF4-FFF2-40B4-BE49-F238E27FC236}">
                <a16:creationId xmlns:a16="http://schemas.microsoft.com/office/drawing/2014/main" id="{C23CDF85-9C91-B0E4-3B66-626C38C98E35}"/>
              </a:ext>
            </a:extLst>
          </p:cNvPr>
          <p:cNvGrpSpPr/>
          <p:nvPr/>
        </p:nvGrpSpPr>
        <p:grpSpPr>
          <a:xfrm>
            <a:off x="1962634" y="3617214"/>
            <a:ext cx="623889" cy="1439485"/>
            <a:chOff x="1962634" y="3617214"/>
            <a:chExt cx="623889" cy="1439485"/>
          </a:xfrm>
        </p:grpSpPr>
        <p:grpSp>
          <p:nvGrpSpPr>
            <p:cNvPr id="20" name="Gruppo 19">
              <a:extLst>
                <a:ext uri="{FF2B5EF4-FFF2-40B4-BE49-F238E27FC236}">
                  <a16:creationId xmlns:a16="http://schemas.microsoft.com/office/drawing/2014/main" id="{BBDF47B8-34A6-7CDA-8C62-22D1C117E931}"/>
                </a:ext>
              </a:extLst>
            </p:cNvPr>
            <p:cNvGrpSpPr/>
            <p:nvPr/>
          </p:nvGrpSpPr>
          <p:grpSpPr>
            <a:xfrm>
              <a:off x="1962634" y="4041036"/>
              <a:ext cx="553357" cy="1015663"/>
              <a:chOff x="12401500" y="1362162"/>
              <a:chExt cx="553357" cy="1015663"/>
            </a:xfrm>
          </p:grpSpPr>
          <p:sp>
            <p:nvSpPr>
              <p:cNvPr id="3" name="TextBox 23">
                <a:extLst>
                  <a:ext uri="{FF2B5EF4-FFF2-40B4-BE49-F238E27FC236}">
                    <a16:creationId xmlns:a16="http://schemas.microsoft.com/office/drawing/2014/main" id="{2EEE72EE-6FFB-986B-47AD-D02FFAF634AF}"/>
                  </a:ext>
                </a:extLst>
              </p:cNvPr>
              <p:cNvSpPr txBox="1"/>
              <p:nvPr/>
            </p:nvSpPr>
            <p:spPr>
              <a:xfrm>
                <a:off x="12481651" y="1362162"/>
                <a:ext cx="473206" cy="1015663"/>
              </a:xfrm>
              <a:prstGeom prst="rect">
                <a:avLst/>
              </a:prstGeom>
              <a:noFill/>
            </p:spPr>
            <p:txBody>
              <a:bodyPr wrap="none" rtlCol="0" anchor="ctr" anchorCtr="0">
                <a:spAutoFit/>
              </a:bodyPr>
              <a:lstStyle/>
              <a:p>
                <a:pPr algn="r" defTabSz="1828434"/>
                <a:r>
                  <a:rPr lang="en-US" sz="6000" b="1" dirty="0">
                    <a:solidFill>
                      <a:schemeClr val="accent4">
                        <a:lumMod val="75000"/>
                        <a:alpha val="25000"/>
                      </a:schemeClr>
                    </a:solidFill>
                    <a:latin typeface="Poppins" pitchFamily="2" charset="77"/>
                    <a:ea typeface="League Spartan" charset="0"/>
                    <a:cs typeface="Poppins" pitchFamily="2" charset="77"/>
                  </a:rPr>
                  <a:t>1</a:t>
                </a:r>
              </a:p>
            </p:txBody>
          </p:sp>
          <p:sp>
            <p:nvSpPr>
              <p:cNvPr id="4" name="TextBox 24">
                <a:extLst>
                  <a:ext uri="{FF2B5EF4-FFF2-40B4-BE49-F238E27FC236}">
                    <a16:creationId xmlns:a16="http://schemas.microsoft.com/office/drawing/2014/main" id="{37E5C518-1CE1-AE6C-5E14-2F863167C279}"/>
                  </a:ext>
                </a:extLst>
              </p:cNvPr>
              <p:cNvSpPr txBox="1"/>
              <p:nvPr/>
            </p:nvSpPr>
            <p:spPr>
              <a:xfrm>
                <a:off x="12401500" y="1608382"/>
                <a:ext cx="553357" cy="523220"/>
              </a:xfrm>
              <a:prstGeom prst="rect">
                <a:avLst/>
              </a:prstGeom>
              <a:noFill/>
            </p:spPr>
            <p:txBody>
              <a:bodyPr wrap="none" rtlCol="0" anchor="ctr" anchorCtr="0">
                <a:spAutoFit/>
              </a:bodyPr>
              <a:lstStyle/>
              <a:p>
                <a:pPr algn="r" defTabSz="1828434"/>
                <a:r>
                  <a:rPr lang="en-US" sz="2800" b="1" dirty="0">
                    <a:solidFill>
                      <a:schemeClr val="accent4">
                        <a:lumMod val="75000"/>
                      </a:schemeClr>
                    </a:solidFill>
                    <a:latin typeface="Poppins" pitchFamily="2" charset="77"/>
                    <a:ea typeface="League Spartan" charset="0"/>
                    <a:cs typeface="Poppins" pitchFamily="2" charset="77"/>
                  </a:rPr>
                  <a:t>01</a:t>
                </a:r>
              </a:p>
            </p:txBody>
          </p:sp>
        </p:grpSp>
        <p:sp>
          <p:nvSpPr>
            <p:cNvPr id="24" name="Triangolo isoscele 23">
              <a:extLst>
                <a:ext uri="{FF2B5EF4-FFF2-40B4-BE49-F238E27FC236}">
                  <a16:creationId xmlns:a16="http://schemas.microsoft.com/office/drawing/2014/main" id="{90873292-66FA-19EF-642A-A2C284C60476}"/>
                </a:ext>
              </a:extLst>
            </p:cNvPr>
            <p:cNvSpPr/>
            <p:nvPr/>
          </p:nvSpPr>
          <p:spPr>
            <a:xfrm rot="10800000">
              <a:off x="1962634" y="3617214"/>
              <a:ext cx="623889" cy="393797"/>
            </a:xfrm>
            <a:prstGeom prst="triangl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6" name="Gruppo 35">
            <a:extLst>
              <a:ext uri="{FF2B5EF4-FFF2-40B4-BE49-F238E27FC236}">
                <a16:creationId xmlns:a16="http://schemas.microsoft.com/office/drawing/2014/main" id="{849FC298-3863-B54A-809E-7BEDE30F2B0C}"/>
              </a:ext>
            </a:extLst>
          </p:cNvPr>
          <p:cNvGrpSpPr/>
          <p:nvPr/>
        </p:nvGrpSpPr>
        <p:grpSpPr>
          <a:xfrm>
            <a:off x="9149852" y="3617214"/>
            <a:ext cx="649537" cy="1440909"/>
            <a:chOff x="9149852" y="3617214"/>
            <a:chExt cx="649537" cy="1440909"/>
          </a:xfrm>
        </p:grpSpPr>
        <p:grpSp>
          <p:nvGrpSpPr>
            <p:cNvPr id="18" name="Gruppo 17">
              <a:extLst>
                <a:ext uri="{FF2B5EF4-FFF2-40B4-BE49-F238E27FC236}">
                  <a16:creationId xmlns:a16="http://schemas.microsoft.com/office/drawing/2014/main" id="{22BBA6AD-1E86-56BA-1B29-31A7595C3610}"/>
                </a:ext>
              </a:extLst>
            </p:cNvPr>
            <p:cNvGrpSpPr/>
            <p:nvPr/>
          </p:nvGrpSpPr>
          <p:grpSpPr>
            <a:xfrm>
              <a:off x="9149852" y="4042460"/>
              <a:ext cx="649537" cy="1015663"/>
              <a:chOff x="12305320" y="6350166"/>
              <a:chExt cx="649537" cy="1015663"/>
            </a:xfrm>
          </p:grpSpPr>
          <p:sp>
            <p:nvSpPr>
              <p:cNvPr id="9" name="TextBox 37">
                <a:extLst>
                  <a:ext uri="{FF2B5EF4-FFF2-40B4-BE49-F238E27FC236}">
                    <a16:creationId xmlns:a16="http://schemas.microsoft.com/office/drawing/2014/main" id="{5FD6A1C6-05E2-64FD-F43E-4922BD0D541B}"/>
                  </a:ext>
                </a:extLst>
              </p:cNvPr>
              <p:cNvSpPr txBox="1"/>
              <p:nvPr/>
            </p:nvSpPr>
            <p:spPr>
              <a:xfrm>
                <a:off x="12305320" y="6350166"/>
                <a:ext cx="649537" cy="1015663"/>
              </a:xfrm>
              <a:prstGeom prst="rect">
                <a:avLst/>
              </a:prstGeom>
              <a:noFill/>
            </p:spPr>
            <p:txBody>
              <a:bodyPr wrap="none" rtlCol="0" anchor="ctr" anchorCtr="0">
                <a:spAutoFit/>
              </a:bodyPr>
              <a:lstStyle/>
              <a:p>
                <a:pPr algn="r" defTabSz="1828434"/>
                <a:r>
                  <a:rPr lang="en-US" sz="6000" b="1" dirty="0">
                    <a:solidFill>
                      <a:srgbClr val="1264C3">
                        <a:alpha val="25000"/>
                      </a:srgbClr>
                    </a:solidFill>
                    <a:latin typeface="Poppins" pitchFamily="2" charset="77"/>
                    <a:ea typeface="League Spartan" charset="0"/>
                    <a:cs typeface="Poppins" pitchFamily="2" charset="77"/>
                  </a:rPr>
                  <a:t>3</a:t>
                </a:r>
              </a:p>
            </p:txBody>
          </p:sp>
          <p:sp>
            <p:nvSpPr>
              <p:cNvPr id="11" name="TextBox 38">
                <a:extLst>
                  <a:ext uri="{FF2B5EF4-FFF2-40B4-BE49-F238E27FC236}">
                    <a16:creationId xmlns:a16="http://schemas.microsoft.com/office/drawing/2014/main" id="{2B23014D-665E-F3C0-21A5-815D132B7C8C}"/>
                  </a:ext>
                </a:extLst>
              </p:cNvPr>
              <p:cNvSpPr txBox="1"/>
              <p:nvPr/>
            </p:nvSpPr>
            <p:spPr>
              <a:xfrm>
                <a:off x="12318144" y="6596386"/>
                <a:ext cx="636713" cy="523220"/>
              </a:xfrm>
              <a:prstGeom prst="rect">
                <a:avLst/>
              </a:prstGeom>
              <a:noFill/>
            </p:spPr>
            <p:txBody>
              <a:bodyPr wrap="none" rtlCol="0" anchor="ctr" anchorCtr="0">
                <a:spAutoFit/>
              </a:bodyPr>
              <a:lstStyle/>
              <a:p>
                <a:pPr algn="r" defTabSz="1828434"/>
                <a:r>
                  <a:rPr lang="en-US" sz="2800" b="1" dirty="0">
                    <a:solidFill>
                      <a:srgbClr val="1264C3"/>
                    </a:solidFill>
                    <a:latin typeface="Poppins" pitchFamily="2" charset="77"/>
                    <a:ea typeface="League Spartan" charset="0"/>
                    <a:cs typeface="Poppins" pitchFamily="2" charset="77"/>
                  </a:rPr>
                  <a:t>03</a:t>
                </a:r>
              </a:p>
            </p:txBody>
          </p:sp>
        </p:grpSp>
        <p:sp>
          <p:nvSpPr>
            <p:cNvPr id="25" name="Triangolo isoscele 24">
              <a:extLst>
                <a:ext uri="{FF2B5EF4-FFF2-40B4-BE49-F238E27FC236}">
                  <a16:creationId xmlns:a16="http://schemas.microsoft.com/office/drawing/2014/main" id="{28C92ED0-16DE-E441-B7AE-10468EFC668B}"/>
                </a:ext>
              </a:extLst>
            </p:cNvPr>
            <p:cNvSpPr/>
            <p:nvPr/>
          </p:nvSpPr>
          <p:spPr>
            <a:xfrm rot="10800000">
              <a:off x="9164087" y="3617214"/>
              <a:ext cx="623889" cy="393797"/>
            </a:xfrm>
            <a:prstGeom prs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8" name="TextBox 38">
            <a:extLst>
              <a:ext uri="{FF2B5EF4-FFF2-40B4-BE49-F238E27FC236}">
                <a16:creationId xmlns:a16="http://schemas.microsoft.com/office/drawing/2014/main" id="{3CEA8EA3-10F1-1707-8514-A371BA6C1D39}"/>
              </a:ext>
            </a:extLst>
          </p:cNvPr>
          <p:cNvSpPr txBox="1"/>
          <p:nvPr/>
        </p:nvSpPr>
        <p:spPr>
          <a:xfrm>
            <a:off x="1572014" y="4867885"/>
            <a:ext cx="2402599" cy="1212576"/>
          </a:xfrm>
          <a:prstGeom prst="rect">
            <a:avLst/>
          </a:prstGeom>
          <a:noFill/>
        </p:spPr>
        <p:txBody>
          <a:bodyPr wrap="square" rtlCol="0" anchor="b">
            <a:spAutoFit/>
          </a:bodyPr>
          <a:lstStyle/>
          <a:p>
            <a:pPr defTabSz="914217">
              <a:lnSpc>
                <a:spcPts val="2160"/>
              </a:lnSpc>
            </a:pPr>
            <a:r>
              <a:rPr lang="es-SV" sz="1700" b="1" spc="-15" dirty="0" err="1">
                <a:solidFill>
                  <a:srgbClr val="111340"/>
                </a:solidFill>
                <a:latin typeface="DM Sans" pitchFamily="2" charset="77"/>
              </a:rPr>
              <a:t>Tra</a:t>
            </a:r>
            <a:r>
              <a:rPr lang="es-SV" sz="1700" b="1" spc="-15" dirty="0">
                <a:solidFill>
                  <a:srgbClr val="111340"/>
                </a:solidFill>
                <a:latin typeface="DM Sans" pitchFamily="2" charset="77"/>
              </a:rPr>
              <a:t> modelo </a:t>
            </a:r>
            <a:r>
              <a:rPr lang="es-SV" sz="1700" b="1" spc="-15" dirty="0" err="1">
                <a:solidFill>
                  <a:srgbClr val="111340"/>
                </a:solidFill>
                <a:latin typeface="DM Sans" pitchFamily="2" charset="77"/>
              </a:rPr>
              <a:t>chiuso</a:t>
            </a:r>
            <a:r>
              <a:rPr lang="es-SV" sz="1700" b="1" spc="-15" dirty="0">
                <a:solidFill>
                  <a:srgbClr val="111340"/>
                </a:solidFill>
                <a:latin typeface="DM Sans" pitchFamily="2" charset="77"/>
              </a:rPr>
              <a:t> e </a:t>
            </a:r>
            <a:r>
              <a:rPr lang="es-SV" sz="1700" b="1" spc="-15" dirty="0" err="1">
                <a:solidFill>
                  <a:srgbClr val="111340"/>
                </a:solidFill>
                <a:latin typeface="DM Sans" pitchFamily="2" charset="77"/>
              </a:rPr>
              <a:t>aperto</a:t>
            </a:r>
            <a:r>
              <a:rPr lang="es-SV" sz="1700" b="1" spc="-15" dirty="0">
                <a:solidFill>
                  <a:srgbClr val="111340"/>
                </a:solidFill>
                <a:latin typeface="DM Sans" pitchFamily="2" charset="77"/>
              </a:rPr>
              <a:t>:</a:t>
            </a:r>
          </a:p>
          <a:p>
            <a:pPr defTabSz="914217">
              <a:lnSpc>
                <a:spcPts val="2160"/>
              </a:lnSpc>
            </a:pPr>
            <a:r>
              <a:rPr lang="es-SV" sz="1700" b="1" spc="-15" dirty="0">
                <a:solidFill>
                  <a:srgbClr val="111340"/>
                </a:solidFill>
                <a:latin typeface="DM Sans" pitchFamily="2" charset="77"/>
              </a:rPr>
              <a:t>I </a:t>
            </a:r>
            <a:r>
              <a:rPr lang="es-SV" sz="1700" b="1" spc="-15" dirty="0" err="1">
                <a:solidFill>
                  <a:srgbClr val="111340"/>
                </a:solidFill>
                <a:latin typeface="DM Sans" pitchFamily="2" charset="77"/>
              </a:rPr>
              <a:t>pilastri</a:t>
            </a:r>
            <a:r>
              <a:rPr lang="es-SV" sz="1700" b="1" spc="-15" dirty="0">
                <a:solidFill>
                  <a:srgbClr val="111340"/>
                </a:solidFill>
                <a:latin typeface="DM Sans" pitchFamily="2" charset="77"/>
              </a:rPr>
              <a:t> del</a:t>
            </a:r>
          </a:p>
          <a:p>
            <a:pPr defTabSz="914217">
              <a:lnSpc>
                <a:spcPts val="2160"/>
              </a:lnSpc>
            </a:pPr>
            <a:r>
              <a:rPr lang="es-SV" sz="1700" b="1" spc="-15" dirty="0" err="1">
                <a:solidFill>
                  <a:srgbClr val="111340"/>
                </a:solidFill>
                <a:latin typeface="DM Sans" pitchFamily="2" charset="77"/>
              </a:rPr>
              <a:t>Modello</a:t>
            </a:r>
            <a:r>
              <a:rPr lang="es-SV" sz="1700" b="1" spc="-15" dirty="0">
                <a:solidFill>
                  <a:srgbClr val="111340"/>
                </a:solidFill>
                <a:latin typeface="DM Sans" pitchFamily="2" charset="77"/>
              </a:rPr>
              <a:t> Ibrido</a:t>
            </a:r>
            <a:endParaRPr lang="en-US" sz="1700" b="1" spc="-15" dirty="0">
              <a:solidFill>
                <a:srgbClr val="111340"/>
              </a:solidFill>
              <a:latin typeface="DM Sans" pitchFamily="2" charset="77"/>
            </a:endParaRPr>
          </a:p>
        </p:txBody>
      </p:sp>
      <p:sp>
        <p:nvSpPr>
          <p:cNvPr id="29" name="TextBox 38">
            <a:extLst>
              <a:ext uri="{FF2B5EF4-FFF2-40B4-BE49-F238E27FC236}">
                <a16:creationId xmlns:a16="http://schemas.microsoft.com/office/drawing/2014/main" id="{52C1AAF7-7F85-FC06-6BFF-D5622BC01808}"/>
              </a:ext>
            </a:extLst>
          </p:cNvPr>
          <p:cNvSpPr txBox="1"/>
          <p:nvPr/>
        </p:nvSpPr>
        <p:spPr>
          <a:xfrm>
            <a:off x="8426823" y="4980183"/>
            <a:ext cx="3181320" cy="648319"/>
          </a:xfrm>
          <a:prstGeom prst="rect">
            <a:avLst/>
          </a:prstGeom>
          <a:noFill/>
        </p:spPr>
        <p:txBody>
          <a:bodyPr wrap="none" rtlCol="0" anchor="b">
            <a:spAutoFit/>
          </a:bodyPr>
          <a:lstStyle/>
          <a:p>
            <a:pPr defTabSz="914217">
              <a:lnSpc>
                <a:spcPts val="2160"/>
              </a:lnSpc>
            </a:pPr>
            <a:r>
              <a:rPr lang="en-US" sz="1700" b="1" spc="-15" dirty="0">
                <a:solidFill>
                  <a:srgbClr val="111340"/>
                </a:solidFill>
                <a:latin typeface="DM Sans" pitchFamily="2" charset="77"/>
              </a:rPr>
              <a:t>Workflow: </a:t>
            </a:r>
            <a:r>
              <a:rPr lang="en-US" sz="1700" b="1" spc="-15" dirty="0" err="1">
                <a:solidFill>
                  <a:srgbClr val="111340"/>
                </a:solidFill>
                <a:latin typeface="DM Sans" pitchFamily="2" charset="77"/>
              </a:rPr>
              <a:t>Adeguata</a:t>
            </a:r>
            <a:r>
              <a:rPr lang="en-US" sz="1700" b="1" spc="-15" dirty="0">
                <a:solidFill>
                  <a:srgbClr val="111340"/>
                </a:solidFill>
                <a:latin typeface="DM Sans" pitchFamily="2" charset="77"/>
              </a:rPr>
              <a:t> </a:t>
            </a:r>
            <a:r>
              <a:rPr lang="en-US" sz="1700" b="1" spc="-15" dirty="0" err="1">
                <a:solidFill>
                  <a:srgbClr val="111340"/>
                </a:solidFill>
                <a:latin typeface="DM Sans" pitchFamily="2" charset="77"/>
              </a:rPr>
              <a:t>Verifica</a:t>
            </a:r>
            <a:r>
              <a:rPr lang="en-US" sz="1700" b="1" spc="-15" dirty="0">
                <a:solidFill>
                  <a:srgbClr val="111340"/>
                </a:solidFill>
                <a:latin typeface="DM Sans" pitchFamily="2" charset="77"/>
              </a:rPr>
              <a:t> </a:t>
            </a:r>
          </a:p>
          <a:p>
            <a:pPr defTabSz="914217">
              <a:lnSpc>
                <a:spcPts val="2160"/>
              </a:lnSpc>
            </a:pPr>
            <a:r>
              <a:rPr lang="en-US" sz="1700" b="1" spc="-15" dirty="0" err="1">
                <a:solidFill>
                  <a:srgbClr val="111340"/>
                </a:solidFill>
                <a:latin typeface="DM Sans" pitchFamily="2" charset="77"/>
              </a:rPr>
              <a:t>della</a:t>
            </a:r>
            <a:r>
              <a:rPr lang="en-US" sz="1700" b="1" spc="-15" dirty="0">
                <a:solidFill>
                  <a:srgbClr val="111340"/>
                </a:solidFill>
                <a:latin typeface="DM Sans" pitchFamily="2" charset="77"/>
              </a:rPr>
              <a:t> </a:t>
            </a:r>
            <a:r>
              <a:rPr lang="en-US" sz="1700" b="1" spc="-15" dirty="0" err="1">
                <a:solidFill>
                  <a:srgbClr val="111340"/>
                </a:solidFill>
                <a:latin typeface="DM Sans" pitchFamily="2" charset="77"/>
              </a:rPr>
              <a:t>Clientela</a:t>
            </a:r>
            <a:endParaRPr lang="en-US" sz="1700" b="1" spc="-15" dirty="0">
              <a:solidFill>
                <a:srgbClr val="111340"/>
              </a:solidFill>
              <a:latin typeface="DM Sans" pitchFamily="2" charset="77"/>
            </a:endParaRPr>
          </a:p>
        </p:txBody>
      </p:sp>
      <p:sp>
        <p:nvSpPr>
          <p:cNvPr id="30" name="TextBox 38">
            <a:extLst>
              <a:ext uri="{FF2B5EF4-FFF2-40B4-BE49-F238E27FC236}">
                <a16:creationId xmlns:a16="http://schemas.microsoft.com/office/drawing/2014/main" id="{B6173924-8E74-3041-4D58-A4B0ADF64D20}"/>
              </a:ext>
            </a:extLst>
          </p:cNvPr>
          <p:cNvSpPr txBox="1"/>
          <p:nvPr/>
        </p:nvSpPr>
        <p:spPr>
          <a:xfrm>
            <a:off x="4596684" y="4927002"/>
            <a:ext cx="2538837" cy="648319"/>
          </a:xfrm>
          <a:prstGeom prst="rect">
            <a:avLst/>
          </a:prstGeom>
          <a:noFill/>
        </p:spPr>
        <p:txBody>
          <a:bodyPr wrap="none" rtlCol="0" anchor="b">
            <a:spAutoFit/>
          </a:bodyPr>
          <a:lstStyle/>
          <a:p>
            <a:pPr defTabSz="914217">
              <a:lnSpc>
                <a:spcPts val="2160"/>
              </a:lnSpc>
            </a:pPr>
            <a:r>
              <a:rPr lang="en-US" sz="1700" b="1" spc="-15" dirty="0">
                <a:solidFill>
                  <a:srgbClr val="111340"/>
                </a:solidFill>
                <a:latin typeface="DM Sans" pitchFamily="2" charset="77"/>
              </a:rPr>
              <a:t>Framework dei </a:t>
            </a:r>
            <a:r>
              <a:rPr lang="en-US" sz="1700" b="1" spc="-15" dirty="0" err="1">
                <a:solidFill>
                  <a:srgbClr val="111340"/>
                </a:solidFill>
                <a:latin typeface="DM Sans" pitchFamily="2" charset="77"/>
              </a:rPr>
              <a:t>presidi</a:t>
            </a:r>
            <a:r>
              <a:rPr lang="en-US" sz="1700" b="1" spc="-15" dirty="0">
                <a:solidFill>
                  <a:srgbClr val="111340"/>
                </a:solidFill>
                <a:latin typeface="DM Sans" pitchFamily="2" charset="77"/>
              </a:rPr>
              <a:t> </a:t>
            </a:r>
          </a:p>
          <a:p>
            <a:pPr algn="ctr" defTabSz="914217">
              <a:lnSpc>
                <a:spcPts val="2160"/>
              </a:lnSpc>
            </a:pPr>
            <a:r>
              <a:rPr lang="en-US" sz="1700" b="1" spc="-15" dirty="0">
                <a:solidFill>
                  <a:srgbClr val="111340"/>
                </a:solidFill>
                <a:latin typeface="DM Sans" pitchFamily="2" charset="77"/>
              </a:rPr>
              <a:t>di </a:t>
            </a:r>
            <a:r>
              <a:rPr lang="en-US" sz="1700" b="1" spc="-15" dirty="0" err="1">
                <a:solidFill>
                  <a:srgbClr val="111340"/>
                </a:solidFill>
                <a:latin typeface="DM Sans" pitchFamily="2" charset="77"/>
              </a:rPr>
              <a:t>Controllo</a:t>
            </a:r>
            <a:endParaRPr lang="en-US" sz="1700" b="1" spc="-15" dirty="0">
              <a:solidFill>
                <a:srgbClr val="111340"/>
              </a:solidFill>
              <a:latin typeface="DM Sans" pitchFamily="2" charset="77"/>
            </a:endParaRPr>
          </a:p>
        </p:txBody>
      </p:sp>
    </p:spTree>
    <p:extLst>
      <p:ext uri="{BB962C8B-B14F-4D97-AF65-F5344CB8AC3E}">
        <p14:creationId xmlns:p14="http://schemas.microsoft.com/office/powerpoint/2010/main" val="364810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E4C7-34A3-B423-374A-77F66E587512}"/>
            </a:ext>
          </a:extLst>
        </p:cNvPr>
        <p:cNvGrpSpPr/>
        <p:nvPr/>
      </p:nvGrpSpPr>
      <p:grpSpPr>
        <a:xfrm>
          <a:off x="0" y="0"/>
          <a:ext cx="0" cy="0"/>
          <a:chOff x="0" y="0"/>
          <a:chExt cx="0" cy="0"/>
        </a:xfrm>
      </p:grpSpPr>
      <p:sp>
        <p:nvSpPr>
          <p:cNvPr id="22" name="Rettangolo 21">
            <a:extLst>
              <a:ext uri="{FF2B5EF4-FFF2-40B4-BE49-F238E27FC236}">
                <a16:creationId xmlns:a16="http://schemas.microsoft.com/office/drawing/2014/main" id="{5F7A3903-8BE3-2478-9D07-532D63E276B7}"/>
              </a:ext>
            </a:extLst>
          </p:cNvPr>
          <p:cNvSpPr/>
          <p:nvPr/>
        </p:nvSpPr>
        <p:spPr>
          <a:xfrm>
            <a:off x="1" y="974531"/>
            <a:ext cx="12191999" cy="1071855"/>
          </a:xfrm>
          <a:prstGeom prst="rect">
            <a:avLst/>
          </a:prstGeom>
          <a:solidFill>
            <a:srgbClr val="E1F2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35">
            <a:extLst>
              <a:ext uri="{FF2B5EF4-FFF2-40B4-BE49-F238E27FC236}">
                <a16:creationId xmlns:a16="http://schemas.microsoft.com/office/drawing/2014/main" id="{91A71506-A249-0761-9018-4DC9FD1C79BA}"/>
              </a:ext>
            </a:extLst>
          </p:cNvPr>
          <p:cNvSpPr txBox="1"/>
          <p:nvPr/>
        </p:nvSpPr>
        <p:spPr>
          <a:xfrm>
            <a:off x="562144" y="5211658"/>
            <a:ext cx="4004189" cy="1692771"/>
          </a:xfrm>
          <a:prstGeom prst="rect">
            <a:avLst/>
          </a:prstGeom>
          <a:noFill/>
        </p:spPr>
        <p:txBody>
          <a:bodyPr wrap="square" rtlCol="0" anchor="t">
            <a:spAutoFit/>
          </a:bodyPr>
          <a:lstStyle/>
          <a:p>
            <a:pPr defTabSz="914217"/>
            <a:r>
              <a:rPr lang="it-IT" sz="1300" spc="-15" dirty="0">
                <a:solidFill>
                  <a:schemeClr val="accent2">
                    <a:lumMod val="50000"/>
                  </a:schemeClr>
                </a:solidFill>
                <a:latin typeface="DM Sans" pitchFamily="2" charset="77"/>
              </a:rPr>
              <a:t>- Condivisione delle informazioni tra CASP dei dati del titolare del </a:t>
            </a:r>
            <a:r>
              <a:rPr lang="it-IT" sz="1300" spc="-15" dirty="0" err="1">
                <a:solidFill>
                  <a:schemeClr val="accent2">
                    <a:lumMod val="50000"/>
                  </a:schemeClr>
                </a:solidFill>
                <a:latin typeface="DM Sans" pitchFamily="2" charset="77"/>
              </a:rPr>
              <a:t>wallet</a:t>
            </a:r>
            <a:r>
              <a:rPr lang="it-IT" sz="1300" spc="-15" dirty="0">
                <a:solidFill>
                  <a:schemeClr val="accent2">
                    <a:lumMod val="50000"/>
                  </a:schemeClr>
                </a:solidFill>
                <a:latin typeface="DM Sans" pitchFamily="2" charset="77"/>
              </a:rPr>
              <a:t> (cedente/cessionario)</a:t>
            </a:r>
          </a:p>
          <a:p>
            <a:pPr defTabSz="914217"/>
            <a:r>
              <a:rPr lang="it-IT" sz="1300" spc="-15" dirty="0">
                <a:solidFill>
                  <a:schemeClr val="accent2">
                    <a:lumMod val="50000"/>
                  </a:schemeClr>
                </a:solidFill>
                <a:latin typeface="DM Sans" pitchFamily="2" charset="77"/>
              </a:rPr>
              <a:t>- Prova del controllo dei </a:t>
            </a:r>
            <a:r>
              <a:rPr lang="it-IT" sz="1300" spc="-15" dirty="0" err="1">
                <a:solidFill>
                  <a:schemeClr val="accent2">
                    <a:lumMod val="50000"/>
                  </a:schemeClr>
                </a:solidFill>
                <a:latin typeface="DM Sans" pitchFamily="2" charset="77"/>
              </a:rPr>
              <a:t>wallet</a:t>
            </a:r>
            <a:r>
              <a:rPr lang="it-IT" sz="1300" spc="-15" dirty="0">
                <a:solidFill>
                  <a:schemeClr val="accent2">
                    <a:lumMod val="50000"/>
                  </a:schemeClr>
                </a:solidFill>
                <a:latin typeface="DM Sans" pitchFamily="2" charset="77"/>
              </a:rPr>
              <a:t> </a:t>
            </a:r>
            <a:r>
              <a:rPr lang="it-IT" sz="1300" spc="-15" dirty="0" err="1">
                <a:solidFill>
                  <a:schemeClr val="accent2">
                    <a:lumMod val="50000"/>
                  </a:schemeClr>
                </a:solidFill>
                <a:latin typeface="DM Sans" pitchFamily="2" charset="77"/>
              </a:rPr>
              <a:t>unhosted</a:t>
            </a:r>
            <a:r>
              <a:rPr lang="it-IT" sz="1300" spc="-15" dirty="0">
                <a:solidFill>
                  <a:schemeClr val="accent2">
                    <a:lumMod val="50000"/>
                  </a:schemeClr>
                </a:solidFill>
                <a:latin typeface="DM Sans" pitchFamily="2" charset="77"/>
              </a:rPr>
              <a:t> (esempio Satoshi Test)</a:t>
            </a:r>
          </a:p>
          <a:p>
            <a:pPr defTabSz="914217"/>
            <a:endParaRPr lang="it-IT" sz="1300" b="1" spc="-15" dirty="0">
              <a:solidFill>
                <a:schemeClr val="accent2">
                  <a:lumMod val="50000"/>
                </a:schemeClr>
              </a:solidFill>
              <a:latin typeface="DM Sans" pitchFamily="2" charset="77"/>
            </a:endParaRPr>
          </a:p>
          <a:p>
            <a:pPr defTabSz="914217"/>
            <a:r>
              <a:rPr lang="it-IT" sz="1300" b="1" spc="-15" dirty="0">
                <a:solidFill>
                  <a:schemeClr val="accent2">
                    <a:lumMod val="50000"/>
                  </a:schemeClr>
                </a:solidFill>
                <a:latin typeface="DM Sans" pitchFamily="2" charset="77"/>
              </a:rPr>
              <a:t>Obiettivo</a:t>
            </a:r>
            <a:r>
              <a:rPr lang="it-IT" sz="1300" spc="-15" dirty="0">
                <a:solidFill>
                  <a:schemeClr val="accent2">
                    <a:lumMod val="50000"/>
                  </a:schemeClr>
                </a:solidFill>
                <a:latin typeface="DM Sans" pitchFamily="2" charset="77"/>
              </a:rPr>
              <a:t>: Verificare che gli indirizzi registrati dai clienti sottoposti a </a:t>
            </a:r>
            <a:r>
              <a:rPr lang="it-IT" sz="1300" spc="-15" dirty="0" err="1">
                <a:solidFill>
                  <a:schemeClr val="accent2">
                    <a:lumMod val="50000"/>
                  </a:schemeClr>
                </a:solidFill>
                <a:latin typeface="DM Sans" pitchFamily="2" charset="77"/>
              </a:rPr>
              <a:t>Whitelist</a:t>
            </a:r>
            <a:r>
              <a:rPr lang="it-IT" sz="1300" spc="-15" dirty="0">
                <a:solidFill>
                  <a:schemeClr val="accent2">
                    <a:lumMod val="50000"/>
                  </a:schemeClr>
                </a:solidFill>
                <a:latin typeface="DM Sans" pitchFamily="2" charset="77"/>
              </a:rPr>
              <a:t> siano effettivamente di loro titolarità/controllo degli stessi</a:t>
            </a:r>
            <a:endParaRPr lang="en-US" sz="1300" spc="-15" dirty="0">
              <a:solidFill>
                <a:schemeClr val="accent2">
                  <a:lumMod val="50000"/>
                </a:schemeClr>
              </a:solidFill>
              <a:latin typeface="DM Sans" pitchFamily="2" charset="77"/>
            </a:endParaRPr>
          </a:p>
        </p:txBody>
      </p:sp>
      <p:grpSp>
        <p:nvGrpSpPr>
          <p:cNvPr id="32" name="Gruppo 31">
            <a:extLst>
              <a:ext uri="{FF2B5EF4-FFF2-40B4-BE49-F238E27FC236}">
                <a16:creationId xmlns:a16="http://schemas.microsoft.com/office/drawing/2014/main" id="{B52354F0-62CD-7AF3-1C54-217E970D6ADA}"/>
              </a:ext>
            </a:extLst>
          </p:cNvPr>
          <p:cNvGrpSpPr/>
          <p:nvPr/>
        </p:nvGrpSpPr>
        <p:grpSpPr>
          <a:xfrm>
            <a:off x="17331" y="4716358"/>
            <a:ext cx="4252766" cy="385924"/>
            <a:chOff x="197877" y="4549080"/>
            <a:chExt cx="4252766" cy="385924"/>
          </a:xfrm>
        </p:grpSpPr>
        <p:sp>
          <p:nvSpPr>
            <p:cNvPr id="26" name="CasellaDiTesto 25">
              <a:extLst>
                <a:ext uri="{FF2B5EF4-FFF2-40B4-BE49-F238E27FC236}">
                  <a16:creationId xmlns:a16="http://schemas.microsoft.com/office/drawing/2014/main" id="{0D5BA881-A6DB-0886-315C-B3C818DE8DD4}"/>
                </a:ext>
              </a:extLst>
            </p:cNvPr>
            <p:cNvSpPr txBox="1"/>
            <p:nvPr/>
          </p:nvSpPr>
          <p:spPr>
            <a:xfrm>
              <a:off x="312627" y="4549080"/>
              <a:ext cx="4071796" cy="382363"/>
            </a:xfrm>
            <a:prstGeom prst="rect">
              <a:avLst/>
            </a:prstGeom>
            <a:noFill/>
            <a:ln w="28575">
              <a:solidFill>
                <a:srgbClr val="1359B4"/>
              </a:solidFill>
              <a:prstDash val="dash"/>
            </a:ln>
          </p:spPr>
          <p:txBody>
            <a:bodyPr wrap="square" lIns="0" tIns="0" rIns="0" bIns="0" rtlCol="0">
              <a:noAutofit/>
            </a:bodyPr>
            <a:lstStyle/>
            <a:p>
              <a:pPr algn="l"/>
              <a:endParaRPr lang="it-IT" sz="1200"/>
            </a:p>
          </p:txBody>
        </p:sp>
        <p:sp>
          <p:nvSpPr>
            <p:cNvPr id="17" name="TextBox 36">
              <a:extLst>
                <a:ext uri="{FF2B5EF4-FFF2-40B4-BE49-F238E27FC236}">
                  <a16:creationId xmlns:a16="http://schemas.microsoft.com/office/drawing/2014/main" id="{1828F081-7153-816D-6752-53C5F217E58B}"/>
                </a:ext>
              </a:extLst>
            </p:cNvPr>
            <p:cNvSpPr txBox="1"/>
            <p:nvPr/>
          </p:nvSpPr>
          <p:spPr>
            <a:xfrm>
              <a:off x="197877" y="4565095"/>
              <a:ext cx="4252766" cy="369909"/>
            </a:xfrm>
            <a:prstGeom prst="rect">
              <a:avLst/>
            </a:prstGeom>
            <a:noFill/>
            <a:ln>
              <a:noFill/>
            </a:ln>
          </p:spPr>
          <p:txBody>
            <a:bodyPr wrap="none" rtlCol="0" anchor="b">
              <a:spAutoFit/>
            </a:bodyPr>
            <a:lstStyle/>
            <a:p>
              <a:pPr algn="r" defTabSz="914217">
                <a:lnSpc>
                  <a:spcPts val="2160"/>
                </a:lnSpc>
              </a:pPr>
              <a:r>
                <a:rPr lang="it-IT" b="1" spc="-15" dirty="0">
                  <a:solidFill>
                    <a:srgbClr val="111340"/>
                  </a:solidFill>
                  <a:latin typeface="DM Sans" pitchFamily="2" charset="77"/>
                </a:rPr>
                <a:t>Travel Rule/Prova controllo </a:t>
              </a:r>
              <a:r>
                <a:rPr lang="it-IT" b="1" spc="-15" dirty="0" err="1">
                  <a:solidFill>
                    <a:srgbClr val="111340"/>
                  </a:solidFill>
                  <a:latin typeface="DM Sans" pitchFamily="2" charset="77"/>
                </a:rPr>
                <a:t>unhosted</a:t>
              </a:r>
              <a:endParaRPr lang="en-US" b="1" spc="-15" dirty="0">
                <a:solidFill>
                  <a:srgbClr val="111340"/>
                </a:solidFill>
                <a:latin typeface="DM Sans" pitchFamily="2" charset="77"/>
              </a:endParaRPr>
            </a:p>
          </p:txBody>
        </p:sp>
      </p:grpSp>
      <p:sp>
        <p:nvSpPr>
          <p:cNvPr id="15" name="Titolo 1">
            <a:extLst>
              <a:ext uri="{FF2B5EF4-FFF2-40B4-BE49-F238E27FC236}">
                <a16:creationId xmlns:a16="http://schemas.microsoft.com/office/drawing/2014/main" id="{8BD4D5C0-A17D-5B36-BFA7-05062BC3D2D7}"/>
              </a:ext>
            </a:extLst>
          </p:cNvPr>
          <p:cNvSpPr txBox="1">
            <a:spLocks/>
          </p:cNvSpPr>
          <p:nvPr/>
        </p:nvSpPr>
        <p:spPr>
          <a:xfrm>
            <a:off x="778651" y="287072"/>
            <a:ext cx="10334625"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defTabSz="273050">
              <a:spcBef>
                <a:spcPts val="1200"/>
              </a:spcBef>
            </a:pPr>
            <a:r>
              <a:rPr lang="it-IT" sz="2800" dirty="0">
                <a:solidFill>
                  <a:schemeClr val="accent1"/>
                </a:solidFill>
                <a:latin typeface="Raleway"/>
              </a:rPr>
              <a:t>Tra modello chiuso e aperto: I pilastri del Modello Ibrido</a:t>
            </a:r>
            <a:endParaRPr lang="en-US" sz="2800" dirty="0">
              <a:solidFill>
                <a:schemeClr val="accent1"/>
              </a:solidFill>
              <a:latin typeface="Raleway"/>
            </a:endParaRPr>
          </a:p>
        </p:txBody>
      </p:sp>
      <p:sp>
        <p:nvSpPr>
          <p:cNvPr id="23" name="CasellaDiTesto 22">
            <a:extLst>
              <a:ext uri="{FF2B5EF4-FFF2-40B4-BE49-F238E27FC236}">
                <a16:creationId xmlns:a16="http://schemas.microsoft.com/office/drawing/2014/main" id="{78E0CCCB-6543-06CB-8BC6-C42293DB0E6E}"/>
              </a:ext>
            </a:extLst>
          </p:cNvPr>
          <p:cNvSpPr txBox="1"/>
          <p:nvPr/>
        </p:nvSpPr>
        <p:spPr>
          <a:xfrm>
            <a:off x="23147" y="1010906"/>
            <a:ext cx="12191999" cy="987824"/>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it-IT" sz="1200" spc="-15" dirty="0">
                <a:solidFill>
                  <a:srgbClr val="23345D">
                    <a:lumMod val="50000"/>
                  </a:srgbClr>
                </a:solidFill>
                <a:latin typeface="DM Sans" pitchFamily="2" charset="77"/>
              </a:rPr>
              <a:t>Banca Sella adotta </a:t>
            </a:r>
            <a:r>
              <a:rPr lang="it-IT" sz="1200" b="1" spc="-15" dirty="0">
                <a:solidFill>
                  <a:srgbClr val="23345D">
                    <a:lumMod val="50000"/>
                  </a:srgbClr>
                </a:solidFill>
                <a:latin typeface="DM Sans" pitchFamily="2" charset="77"/>
              </a:rPr>
              <a:t>un modello ibrido </a:t>
            </a:r>
            <a:r>
              <a:rPr lang="it-IT" sz="1200" spc="-15" dirty="0">
                <a:solidFill>
                  <a:srgbClr val="23345D">
                    <a:lumMod val="50000"/>
                  </a:srgbClr>
                </a:solidFill>
                <a:latin typeface="DM Sans" pitchFamily="2" charset="77"/>
              </a:rPr>
              <a:t>per garantire </a:t>
            </a:r>
            <a:r>
              <a:rPr lang="it-IT" sz="1200" b="1" spc="-15" dirty="0">
                <a:solidFill>
                  <a:srgbClr val="23345D">
                    <a:lumMod val="50000"/>
                  </a:srgbClr>
                </a:solidFill>
                <a:latin typeface="DM Sans" pitchFamily="2" charset="77"/>
              </a:rPr>
              <a:t>maggiore controllo e tracciabilità nei trasferimenti di cripto‑attività</a:t>
            </a:r>
            <a:r>
              <a:rPr lang="it-IT" sz="1200" spc="-15" dirty="0">
                <a:solidFill>
                  <a:srgbClr val="23345D">
                    <a:lumMod val="50000"/>
                  </a:srgbClr>
                </a:solidFill>
                <a:latin typeface="DM Sans" pitchFamily="2" charset="77"/>
              </a:rPr>
              <a:t>, consentendo operazioni da e verso indirizzi risultati a minor rischio (a seguito di </a:t>
            </a:r>
            <a:r>
              <a:rPr lang="it-IT" sz="1200" b="1" spc="-15" dirty="0">
                <a:solidFill>
                  <a:srgbClr val="23345D">
                    <a:lumMod val="50000"/>
                  </a:srgbClr>
                </a:solidFill>
                <a:latin typeface="DM Sans" pitchFamily="2" charset="77"/>
              </a:rPr>
              <a:t>on-chain </a:t>
            </a:r>
            <a:r>
              <a:rPr lang="it-IT" sz="1200" b="1" spc="-15" dirty="0" err="1">
                <a:solidFill>
                  <a:srgbClr val="23345D">
                    <a:lumMod val="50000"/>
                  </a:srgbClr>
                </a:solidFill>
                <a:latin typeface="DM Sans" pitchFamily="2" charset="77"/>
              </a:rPr>
              <a:t>analysis</a:t>
            </a:r>
            <a:r>
              <a:rPr lang="it-IT" sz="1200" spc="-15" dirty="0">
                <a:solidFill>
                  <a:srgbClr val="23345D">
                    <a:lumMod val="50000"/>
                  </a:srgbClr>
                </a:solidFill>
                <a:latin typeface="DM Sans" pitchFamily="2" charset="77"/>
              </a:rPr>
              <a:t>) e sotto il controllo o di proprietà dei clienti della Banca (</a:t>
            </a:r>
            <a:r>
              <a:rPr lang="it-IT" sz="1200" b="1" spc="-15" dirty="0">
                <a:solidFill>
                  <a:srgbClr val="23345D">
                    <a:lumMod val="50000"/>
                  </a:srgbClr>
                </a:solidFill>
                <a:latin typeface="DM Sans" pitchFamily="2" charset="77"/>
              </a:rPr>
              <a:t>Travel rule/prova controllo </a:t>
            </a:r>
            <a:r>
              <a:rPr lang="it-IT" sz="1200" b="1" spc="-15" dirty="0" err="1">
                <a:solidFill>
                  <a:srgbClr val="23345D">
                    <a:lumMod val="50000"/>
                  </a:srgbClr>
                </a:solidFill>
                <a:latin typeface="DM Sans" pitchFamily="2" charset="77"/>
              </a:rPr>
              <a:t>wallet</a:t>
            </a:r>
            <a:r>
              <a:rPr lang="it-IT" sz="1200" b="1" spc="-15" dirty="0">
                <a:solidFill>
                  <a:srgbClr val="23345D">
                    <a:lumMod val="50000"/>
                  </a:srgbClr>
                </a:solidFill>
                <a:latin typeface="DM Sans" pitchFamily="2" charset="77"/>
              </a:rPr>
              <a:t> </a:t>
            </a:r>
            <a:r>
              <a:rPr lang="it-IT" sz="1200" b="1" spc="-15" dirty="0" err="1">
                <a:solidFill>
                  <a:srgbClr val="23345D">
                    <a:lumMod val="50000"/>
                  </a:srgbClr>
                </a:solidFill>
                <a:latin typeface="DM Sans" pitchFamily="2" charset="77"/>
              </a:rPr>
              <a:t>unhosted</a:t>
            </a:r>
            <a:r>
              <a:rPr lang="it-IT" sz="1200" spc="-15" dirty="0">
                <a:solidFill>
                  <a:srgbClr val="23345D">
                    <a:lumMod val="50000"/>
                  </a:srgbClr>
                </a:solidFill>
                <a:latin typeface="DM Sans" pitchFamily="2" charset="77"/>
              </a:rPr>
              <a:t>). </a:t>
            </a:r>
          </a:p>
          <a:p>
            <a:pPr marL="0" marR="0" lvl="0" indent="0" algn="l" defTabSz="914217" rtl="0" eaLnBrk="1" fontAlgn="auto" latinLnBrk="0" hangingPunct="1">
              <a:lnSpc>
                <a:spcPct val="100000"/>
              </a:lnSpc>
              <a:spcBef>
                <a:spcPts val="0"/>
              </a:spcBef>
              <a:spcAft>
                <a:spcPts val="0"/>
              </a:spcAft>
              <a:buClrTx/>
              <a:buSzTx/>
              <a:buFontTx/>
              <a:buNone/>
              <a:tabLst/>
              <a:defRPr/>
            </a:pPr>
            <a:r>
              <a:rPr lang="it-IT" sz="1200" spc="-15" dirty="0">
                <a:solidFill>
                  <a:srgbClr val="23345D">
                    <a:lumMod val="50000"/>
                  </a:srgbClr>
                </a:solidFill>
                <a:latin typeface="DM Sans" pitchFamily="2" charset="77"/>
              </a:rPr>
              <a:t>Nel contesto tecnologico delle DLT, caratterizzato da </a:t>
            </a:r>
            <a:r>
              <a:rPr lang="it-IT" sz="1200" spc="-15" dirty="0" err="1">
                <a:solidFill>
                  <a:srgbClr val="23345D">
                    <a:lumMod val="50000"/>
                  </a:srgbClr>
                </a:solidFill>
                <a:latin typeface="DM Sans" pitchFamily="2" charset="77"/>
              </a:rPr>
              <a:t>pseudonimizzazione</a:t>
            </a:r>
            <a:r>
              <a:rPr lang="it-IT" sz="1200" spc="-15" dirty="0">
                <a:solidFill>
                  <a:srgbClr val="23345D">
                    <a:lumMod val="50000"/>
                  </a:srgbClr>
                </a:solidFill>
                <a:latin typeface="DM Sans" pitchFamily="2" charset="77"/>
              </a:rPr>
              <a:t>, il modello ibrido consente di </a:t>
            </a:r>
            <a:r>
              <a:rPr lang="it-IT" sz="1200" b="1" spc="-15" dirty="0">
                <a:solidFill>
                  <a:srgbClr val="23345D">
                    <a:lumMod val="50000"/>
                  </a:srgbClr>
                </a:solidFill>
                <a:latin typeface="DM Sans" pitchFamily="2" charset="77"/>
              </a:rPr>
              <a:t>individuare ex ante ed ex post i rischi</a:t>
            </a:r>
            <a:r>
              <a:rPr lang="it-IT" sz="1200" spc="-15" dirty="0">
                <a:solidFill>
                  <a:srgbClr val="23345D">
                    <a:lumMod val="50000"/>
                  </a:srgbClr>
                </a:solidFill>
                <a:latin typeface="DM Sans" pitchFamily="2" charset="77"/>
              </a:rPr>
              <a:t> connessi in particolare ai trasferimenti effettuati </a:t>
            </a:r>
            <a:r>
              <a:rPr lang="it-IT" sz="1200" b="1" spc="-15" dirty="0">
                <a:solidFill>
                  <a:srgbClr val="23345D">
                    <a:lumMod val="50000"/>
                  </a:srgbClr>
                </a:solidFill>
                <a:latin typeface="DM Sans" pitchFamily="2" charset="77"/>
              </a:rPr>
              <a:t>con controparti non sottoposte a obblighi AML/CFT </a:t>
            </a:r>
            <a:r>
              <a:rPr lang="it-IT" sz="1200" spc="-15" dirty="0">
                <a:solidFill>
                  <a:srgbClr val="23345D">
                    <a:lumMod val="50000"/>
                  </a:srgbClr>
                </a:solidFill>
                <a:latin typeface="DM Sans" pitchFamily="2" charset="77"/>
              </a:rPr>
              <a:t>o con maggiore capacità di offuscamento della tracciabilità, perseguendo altresì l’obiettivo di un’ </a:t>
            </a:r>
            <a:r>
              <a:rPr lang="it-IT" sz="1200" b="1" spc="-15" dirty="0">
                <a:solidFill>
                  <a:srgbClr val="23345D">
                    <a:lumMod val="50000"/>
                  </a:srgbClr>
                </a:solidFill>
                <a:latin typeface="DM Sans" pitchFamily="2" charset="77"/>
              </a:rPr>
              <a:t>operatività</a:t>
            </a:r>
            <a:r>
              <a:rPr lang="it-IT" sz="1200" spc="-15" dirty="0">
                <a:solidFill>
                  <a:srgbClr val="23345D">
                    <a:lumMod val="50000"/>
                  </a:srgbClr>
                </a:solidFill>
                <a:latin typeface="DM Sans" pitchFamily="2" charset="77"/>
              </a:rPr>
              <a:t> nel quadro De‑Fi, secondo un approccio basato sul rischio, </a:t>
            </a:r>
            <a:r>
              <a:rPr lang="it-IT" sz="1200" b="1" spc="-15" dirty="0">
                <a:solidFill>
                  <a:srgbClr val="23345D">
                    <a:lumMod val="50000"/>
                  </a:srgbClr>
                </a:solidFill>
                <a:latin typeface="DM Sans" pitchFamily="2" charset="77"/>
              </a:rPr>
              <a:t>coerente con il complessivo framework dei controlli già adottato dalla Banca</a:t>
            </a:r>
          </a:p>
        </p:txBody>
      </p:sp>
      <p:pic>
        <p:nvPicPr>
          <p:cNvPr id="29" name="Immagine 28">
            <a:extLst>
              <a:ext uri="{FF2B5EF4-FFF2-40B4-BE49-F238E27FC236}">
                <a16:creationId xmlns:a16="http://schemas.microsoft.com/office/drawing/2014/main" id="{0C11807D-7089-BE2E-4CC6-CB5FD4680DF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48859" y="2555676"/>
            <a:ext cx="3481274" cy="3298922"/>
          </a:xfrm>
          <a:prstGeom prst="rect">
            <a:avLst/>
          </a:prstGeom>
        </p:spPr>
      </p:pic>
      <p:sp>
        <p:nvSpPr>
          <p:cNvPr id="2" name="Half Frame 3">
            <a:extLst>
              <a:ext uri="{FF2B5EF4-FFF2-40B4-BE49-F238E27FC236}">
                <a16:creationId xmlns:a16="http://schemas.microsoft.com/office/drawing/2014/main" id="{72CA80D7-FDC7-737E-A2BD-3D618F4ADE4E}"/>
              </a:ext>
            </a:extLst>
          </p:cNvPr>
          <p:cNvSpPr/>
          <p:nvPr/>
        </p:nvSpPr>
        <p:spPr>
          <a:xfrm>
            <a:off x="1" y="-17230"/>
            <a:ext cx="1053296" cy="970261"/>
          </a:xfrm>
          <a:prstGeom prst="halfFrame">
            <a:avLst>
              <a:gd name="adj1" fmla="val 11527"/>
              <a:gd name="adj2" fmla="val 111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38031"/>
              </a:solidFill>
            </a:endParaRPr>
          </a:p>
        </p:txBody>
      </p:sp>
      <p:pic>
        <p:nvPicPr>
          <p:cNvPr id="36" name="Immagine 35">
            <a:extLst>
              <a:ext uri="{FF2B5EF4-FFF2-40B4-BE49-F238E27FC236}">
                <a16:creationId xmlns:a16="http://schemas.microsoft.com/office/drawing/2014/main" id="{B9E14581-CC7B-5388-8B05-7B0398C4BEE0}"/>
              </a:ext>
            </a:extLst>
          </p:cNvPr>
          <p:cNvPicPr>
            <a:picLocks noChangeAspect="1"/>
          </p:cNvPicPr>
          <p:nvPr/>
        </p:nvPicPr>
        <p:blipFill>
          <a:blip r:embed="rId4"/>
          <a:stretch>
            <a:fillRect/>
          </a:stretch>
        </p:blipFill>
        <p:spPr>
          <a:xfrm>
            <a:off x="170644" y="6302241"/>
            <a:ext cx="391501" cy="391501"/>
          </a:xfrm>
          <a:prstGeom prst="rect">
            <a:avLst/>
          </a:prstGeom>
        </p:spPr>
      </p:pic>
      <p:grpSp>
        <p:nvGrpSpPr>
          <p:cNvPr id="31" name="Gruppo 30">
            <a:extLst>
              <a:ext uri="{FF2B5EF4-FFF2-40B4-BE49-F238E27FC236}">
                <a16:creationId xmlns:a16="http://schemas.microsoft.com/office/drawing/2014/main" id="{E2676426-A492-ECCA-798A-C88229A0EF1D}"/>
              </a:ext>
            </a:extLst>
          </p:cNvPr>
          <p:cNvGrpSpPr/>
          <p:nvPr/>
        </p:nvGrpSpPr>
        <p:grpSpPr>
          <a:xfrm>
            <a:off x="8074826" y="2929089"/>
            <a:ext cx="4071796" cy="384672"/>
            <a:chOff x="268710" y="1901234"/>
            <a:chExt cx="4071796" cy="384592"/>
          </a:xfrm>
        </p:grpSpPr>
        <p:sp>
          <p:nvSpPr>
            <p:cNvPr id="25" name="CasellaDiTesto 24">
              <a:extLst>
                <a:ext uri="{FF2B5EF4-FFF2-40B4-BE49-F238E27FC236}">
                  <a16:creationId xmlns:a16="http://schemas.microsoft.com/office/drawing/2014/main" id="{ABF89238-912C-E2D6-E326-FCC01965CF38}"/>
                </a:ext>
              </a:extLst>
            </p:cNvPr>
            <p:cNvSpPr txBox="1"/>
            <p:nvPr/>
          </p:nvSpPr>
          <p:spPr>
            <a:xfrm>
              <a:off x="268710" y="1901234"/>
              <a:ext cx="4071796" cy="382363"/>
            </a:xfrm>
            <a:prstGeom prst="rect">
              <a:avLst/>
            </a:prstGeom>
            <a:noFill/>
            <a:ln w="28575">
              <a:solidFill>
                <a:srgbClr val="8252C4"/>
              </a:solidFill>
              <a:prstDash val="dash"/>
            </a:ln>
          </p:spPr>
          <p:txBody>
            <a:bodyPr wrap="square" lIns="0" tIns="0" rIns="0" bIns="0" rtlCol="0">
              <a:noAutofit/>
            </a:bodyPr>
            <a:lstStyle/>
            <a:p>
              <a:pPr algn="l"/>
              <a:endParaRPr lang="it-IT" sz="1200" dirty="0"/>
            </a:p>
          </p:txBody>
        </p:sp>
        <p:sp>
          <p:nvSpPr>
            <p:cNvPr id="19" name="TextBox 38">
              <a:extLst>
                <a:ext uri="{FF2B5EF4-FFF2-40B4-BE49-F238E27FC236}">
                  <a16:creationId xmlns:a16="http://schemas.microsoft.com/office/drawing/2014/main" id="{F5977488-A2FC-47E4-9FDF-B81640391EB7}"/>
                </a:ext>
              </a:extLst>
            </p:cNvPr>
            <p:cNvSpPr txBox="1"/>
            <p:nvPr/>
          </p:nvSpPr>
          <p:spPr>
            <a:xfrm>
              <a:off x="295638" y="1915993"/>
              <a:ext cx="3315972" cy="369833"/>
            </a:xfrm>
            <a:prstGeom prst="rect">
              <a:avLst/>
            </a:prstGeom>
            <a:noFill/>
          </p:spPr>
          <p:txBody>
            <a:bodyPr wrap="none" rtlCol="0" anchor="b">
              <a:spAutoFit/>
            </a:bodyPr>
            <a:lstStyle/>
            <a:p>
              <a:pPr algn="r" defTabSz="914217">
                <a:lnSpc>
                  <a:spcPts val="2160"/>
                </a:lnSpc>
              </a:pPr>
              <a:r>
                <a:rPr lang="es-SV" b="1" spc="-15" dirty="0">
                  <a:solidFill>
                    <a:srgbClr val="111340"/>
                  </a:solidFill>
                  <a:latin typeface="DM Sans" pitchFamily="2" charset="77"/>
                </a:rPr>
                <a:t>Controlli On Chain/Off Chain</a:t>
              </a:r>
              <a:endParaRPr lang="en-US" b="1" spc="-15" dirty="0">
                <a:solidFill>
                  <a:srgbClr val="111340"/>
                </a:solidFill>
                <a:latin typeface="DM Sans" pitchFamily="2" charset="77"/>
              </a:endParaRPr>
            </a:p>
          </p:txBody>
        </p:sp>
      </p:grpSp>
      <p:sp>
        <p:nvSpPr>
          <p:cNvPr id="30" name="CasellaDiTesto 29">
            <a:extLst>
              <a:ext uri="{FF2B5EF4-FFF2-40B4-BE49-F238E27FC236}">
                <a16:creationId xmlns:a16="http://schemas.microsoft.com/office/drawing/2014/main" id="{52FD7008-00C4-96BC-2250-9E9341B946A0}"/>
              </a:ext>
            </a:extLst>
          </p:cNvPr>
          <p:cNvSpPr txBox="1"/>
          <p:nvPr/>
        </p:nvSpPr>
        <p:spPr>
          <a:xfrm>
            <a:off x="8584767" y="3445137"/>
            <a:ext cx="3561855" cy="1892939"/>
          </a:xfrm>
          <a:prstGeom prst="rect">
            <a:avLst/>
          </a:prstGeom>
          <a:noFill/>
        </p:spPr>
        <p:txBody>
          <a:bodyPr wrap="square" lIns="0" tIns="0" rIns="0" bIns="0" rtlCol="0">
            <a:noAutofit/>
          </a:bodyPr>
          <a:lstStyle/>
          <a:p>
            <a:pPr defTabSz="914217"/>
            <a:r>
              <a:rPr lang="it-IT" sz="1300" spc="-15" dirty="0">
                <a:solidFill>
                  <a:schemeClr val="accent2">
                    <a:lumMod val="50000"/>
                  </a:schemeClr>
                </a:solidFill>
                <a:latin typeface="DM Sans" pitchFamily="2" charset="77"/>
              </a:rPr>
              <a:t>Adeguata Verifica e controllo nel continuo delle transazioni on chain/off chain</a:t>
            </a:r>
          </a:p>
          <a:p>
            <a:pPr defTabSz="914217"/>
            <a:endParaRPr lang="it-IT" sz="1300" b="1" spc="-15" dirty="0">
              <a:solidFill>
                <a:schemeClr val="accent2">
                  <a:lumMod val="50000"/>
                </a:schemeClr>
              </a:solidFill>
              <a:latin typeface="DM Sans" pitchFamily="2" charset="77"/>
            </a:endParaRPr>
          </a:p>
          <a:p>
            <a:pPr defTabSz="914217"/>
            <a:r>
              <a:rPr lang="it-IT" sz="1300" b="1" spc="-15" dirty="0">
                <a:solidFill>
                  <a:schemeClr val="accent2">
                    <a:lumMod val="50000"/>
                  </a:schemeClr>
                </a:solidFill>
                <a:latin typeface="DM Sans" pitchFamily="2" charset="77"/>
              </a:rPr>
              <a:t>Obiettivo</a:t>
            </a:r>
            <a:r>
              <a:rPr lang="it-IT" sz="1300" spc="-15" dirty="0">
                <a:solidFill>
                  <a:schemeClr val="accent2">
                    <a:lumMod val="50000"/>
                  </a:schemeClr>
                </a:solidFill>
                <a:latin typeface="DM Sans" pitchFamily="2" charset="77"/>
              </a:rPr>
              <a:t>: Verifica olistica dell’operatività dei clienti, sia nella blockchain che nei tradizionali prodotti bancari, al fine di avere una visione di insieme nell’ attività di individuazione di comportamenti anomali in ottica di collaborazione attiva</a:t>
            </a:r>
          </a:p>
          <a:p>
            <a:pPr defTabSz="914217"/>
            <a:endParaRPr lang="it-IT" sz="1300" spc="-15" dirty="0">
              <a:solidFill>
                <a:schemeClr val="accent2">
                  <a:lumMod val="50000"/>
                </a:schemeClr>
              </a:solidFill>
              <a:latin typeface="DM Sans" pitchFamily="2" charset="77"/>
            </a:endParaRPr>
          </a:p>
        </p:txBody>
      </p:sp>
      <p:pic>
        <p:nvPicPr>
          <p:cNvPr id="35" name="Immagine 34">
            <a:extLst>
              <a:ext uri="{FF2B5EF4-FFF2-40B4-BE49-F238E27FC236}">
                <a16:creationId xmlns:a16="http://schemas.microsoft.com/office/drawing/2014/main" id="{1287D786-5C3E-C0F3-A7B2-A1FE967315B1}"/>
              </a:ext>
            </a:extLst>
          </p:cNvPr>
          <p:cNvPicPr>
            <a:picLocks noChangeAspect="1"/>
          </p:cNvPicPr>
          <p:nvPr/>
        </p:nvPicPr>
        <p:blipFill>
          <a:blip r:embed="rId4"/>
          <a:stretch>
            <a:fillRect/>
          </a:stretch>
        </p:blipFill>
        <p:spPr>
          <a:xfrm>
            <a:off x="8114516" y="4017303"/>
            <a:ext cx="391501" cy="391582"/>
          </a:xfrm>
          <a:prstGeom prst="rect">
            <a:avLst/>
          </a:prstGeom>
        </p:spPr>
      </p:pic>
      <p:pic>
        <p:nvPicPr>
          <p:cNvPr id="38" name="Immagine 37">
            <a:extLst>
              <a:ext uri="{FF2B5EF4-FFF2-40B4-BE49-F238E27FC236}">
                <a16:creationId xmlns:a16="http://schemas.microsoft.com/office/drawing/2014/main" id="{E7F93589-8EA0-3A5E-653F-0ED34F1295A5}"/>
              </a:ext>
            </a:extLst>
          </p:cNvPr>
          <p:cNvPicPr>
            <a:picLocks noChangeAspect="1"/>
          </p:cNvPicPr>
          <p:nvPr/>
        </p:nvPicPr>
        <p:blipFill>
          <a:blip r:embed="rId5"/>
          <a:stretch>
            <a:fillRect/>
          </a:stretch>
        </p:blipFill>
        <p:spPr>
          <a:xfrm>
            <a:off x="8170781" y="3520633"/>
            <a:ext cx="274026" cy="382442"/>
          </a:xfrm>
          <a:prstGeom prst="rect">
            <a:avLst/>
          </a:prstGeom>
        </p:spPr>
      </p:pic>
      <p:pic>
        <p:nvPicPr>
          <p:cNvPr id="39" name="Immagine 38">
            <a:extLst>
              <a:ext uri="{FF2B5EF4-FFF2-40B4-BE49-F238E27FC236}">
                <a16:creationId xmlns:a16="http://schemas.microsoft.com/office/drawing/2014/main" id="{A6139BBC-B316-63A0-EA8D-353707533AD0}"/>
              </a:ext>
            </a:extLst>
          </p:cNvPr>
          <p:cNvPicPr>
            <a:picLocks noChangeAspect="1"/>
          </p:cNvPicPr>
          <p:nvPr/>
        </p:nvPicPr>
        <p:blipFill>
          <a:blip r:embed="rId5"/>
          <a:stretch>
            <a:fillRect/>
          </a:stretch>
        </p:blipFill>
        <p:spPr>
          <a:xfrm>
            <a:off x="229382" y="5338076"/>
            <a:ext cx="274026" cy="382363"/>
          </a:xfrm>
          <a:prstGeom prst="rect">
            <a:avLst/>
          </a:prstGeom>
        </p:spPr>
      </p:pic>
      <p:sp>
        <p:nvSpPr>
          <p:cNvPr id="20" name="TextBox 39">
            <a:extLst>
              <a:ext uri="{FF2B5EF4-FFF2-40B4-BE49-F238E27FC236}">
                <a16:creationId xmlns:a16="http://schemas.microsoft.com/office/drawing/2014/main" id="{D19D996B-899C-25EC-E6DA-41ED2C422329}"/>
              </a:ext>
            </a:extLst>
          </p:cNvPr>
          <p:cNvSpPr txBox="1"/>
          <p:nvPr/>
        </p:nvSpPr>
        <p:spPr>
          <a:xfrm>
            <a:off x="474833" y="2698964"/>
            <a:ext cx="3993336" cy="1692771"/>
          </a:xfrm>
          <a:prstGeom prst="rect">
            <a:avLst/>
          </a:prstGeom>
          <a:noFill/>
        </p:spPr>
        <p:txBody>
          <a:bodyPr wrap="square" rtlCol="0" anchor="t">
            <a:spAutoFit/>
          </a:bodyPr>
          <a:lstStyle/>
          <a:p>
            <a:pPr defTabSz="914217"/>
            <a:r>
              <a:rPr lang="it-IT" sz="1300" spc="-15" dirty="0">
                <a:solidFill>
                  <a:schemeClr val="accent2">
                    <a:lumMod val="50000"/>
                  </a:schemeClr>
                </a:solidFill>
                <a:latin typeface="DM Sans" pitchFamily="2" charset="77"/>
              </a:rPr>
              <a:t>Registrazione degli indirizzi on-chain posseduti dai clienti su cui è permessa l'operatività. Tali indirizzi sono soggetti a verifica del livello di rischio AML/CFT, sia preventiva che nel continuo. </a:t>
            </a:r>
          </a:p>
          <a:p>
            <a:pPr defTabSz="914217"/>
            <a:endParaRPr lang="it-IT" sz="1300" b="1" spc="-15" dirty="0">
              <a:solidFill>
                <a:schemeClr val="accent2">
                  <a:lumMod val="50000"/>
                </a:schemeClr>
              </a:solidFill>
              <a:latin typeface="DM Sans" pitchFamily="2" charset="77"/>
            </a:endParaRPr>
          </a:p>
          <a:p>
            <a:pPr defTabSz="914217"/>
            <a:r>
              <a:rPr lang="it-IT" sz="1300" b="1" spc="-15" dirty="0">
                <a:solidFill>
                  <a:schemeClr val="accent2">
                    <a:lumMod val="50000"/>
                  </a:schemeClr>
                </a:solidFill>
                <a:latin typeface="DM Sans" pitchFamily="2" charset="77"/>
              </a:rPr>
              <a:t>Obiettivo</a:t>
            </a:r>
            <a:r>
              <a:rPr lang="it-IT" sz="1300" spc="-15" dirty="0">
                <a:solidFill>
                  <a:schemeClr val="accent2">
                    <a:lumMod val="50000"/>
                  </a:schemeClr>
                </a:solidFill>
                <a:latin typeface="DM Sans" pitchFamily="2" charset="77"/>
              </a:rPr>
              <a:t>: Consentire trasferimenti solo da/verso indirizzi registrati e verificati, riducendo in particolare il rischio AML/CFT dei </a:t>
            </a:r>
            <a:r>
              <a:rPr lang="it-IT" sz="1300" spc="-15" dirty="0" err="1">
                <a:solidFill>
                  <a:schemeClr val="accent2">
                    <a:lumMod val="50000"/>
                  </a:schemeClr>
                </a:solidFill>
                <a:latin typeface="DM Sans" pitchFamily="2" charset="77"/>
              </a:rPr>
              <a:t>wallet</a:t>
            </a:r>
            <a:r>
              <a:rPr lang="it-IT" sz="1300" spc="-15" dirty="0">
                <a:solidFill>
                  <a:schemeClr val="accent2">
                    <a:lumMod val="50000"/>
                  </a:schemeClr>
                </a:solidFill>
                <a:latin typeface="DM Sans" pitchFamily="2" charset="77"/>
              </a:rPr>
              <a:t> </a:t>
            </a:r>
            <a:r>
              <a:rPr lang="it-IT" sz="1300" spc="-15" dirty="0" err="1">
                <a:solidFill>
                  <a:schemeClr val="accent2">
                    <a:lumMod val="50000"/>
                  </a:schemeClr>
                </a:solidFill>
                <a:latin typeface="DM Sans" pitchFamily="2" charset="77"/>
              </a:rPr>
              <a:t>unhosted</a:t>
            </a:r>
            <a:endParaRPr lang="it-IT" sz="1300" spc="-15" dirty="0">
              <a:solidFill>
                <a:schemeClr val="accent2">
                  <a:lumMod val="50000"/>
                </a:schemeClr>
              </a:solidFill>
              <a:latin typeface="DM Sans" pitchFamily="2" charset="77"/>
            </a:endParaRPr>
          </a:p>
        </p:txBody>
      </p:sp>
      <p:grpSp>
        <p:nvGrpSpPr>
          <p:cNvPr id="33" name="Gruppo 32">
            <a:extLst>
              <a:ext uri="{FF2B5EF4-FFF2-40B4-BE49-F238E27FC236}">
                <a16:creationId xmlns:a16="http://schemas.microsoft.com/office/drawing/2014/main" id="{C4B7A57A-86A7-58F2-F222-90D1421BFA0D}"/>
              </a:ext>
            </a:extLst>
          </p:cNvPr>
          <p:cNvGrpSpPr/>
          <p:nvPr/>
        </p:nvGrpSpPr>
        <p:grpSpPr>
          <a:xfrm>
            <a:off x="143924" y="2310701"/>
            <a:ext cx="4071796" cy="394672"/>
            <a:chOff x="8005378" y="1821056"/>
            <a:chExt cx="4071796" cy="394672"/>
          </a:xfrm>
        </p:grpSpPr>
        <p:sp>
          <p:nvSpPr>
            <p:cNvPr id="27" name="CasellaDiTesto 26">
              <a:extLst>
                <a:ext uri="{FF2B5EF4-FFF2-40B4-BE49-F238E27FC236}">
                  <a16:creationId xmlns:a16="http://schemas.microsoft.com/office/drawing/2014/main" id="{4B453A07-0775-3F97-7396-D1533F7FA5F8}"/>
                </a:ext>
              </a:extLst>
            </p:cNvPr>
            <p:cNvSpPr txBox="1"/>
            <p:nvPr/>
          </p:nvSpPr>
          <p:spPr>
            <a:xfrm>
              <a:off x="8005378" y="1821056"/>
              <a:ext cx="4071796" cy="382363"/>
            </a:xfrm>
            <a:prstGeom prst="rect">
              <a:avLst/>
            </a:prstGeom>
            <a:noFill/>
            <a:ln w="28575">
              <a:solidFill>
                <a:srgbClr val="4E88E9"/>
              </a:solidFill>
              <a:prstDash val="dash"/>
            </a:ln>
          </p:spPr>
          <p:txBody>
            <a:bodyPr wrap="square" lIns="0" tIns="0" rIns="0" bIns="0" rtlCol="0">
              <a:noAutofit/>
            </a:bodyPr>
            <a:lstStyle/>
            <a:p>
              <a:pPr algn="l"/>
              <a:endParaRPr lang="it-IT" sz="1200"/>
            </a:p>
          </p:txBody>
        </p:sp>
        <p:sp>
          <p:nvSpPr>
            <p:cNvPr id="21" name="TextBox 40">
              <a:extLst>
                <a:ext uri="{FF2B5EF4-FFF2-40B4-BE49-F238E27FC236}">
                  <a16:creationId xmlns:a16="http://schemas.microsoft.com/office/drawing/2014/main" id="{547F86CA-FEE3-1947-126C-BB2936B03BF0}"/>
                </a:ext>
              </a:extLst>
            </p:cNvPr>
            <p:cNvSpPr txBox="1"/>
            <p:nvPr/>
          </p:nvSpPr>
          <p:spPr>
            <a:xfrm>
              <a:off x="8137207" y="1845819"/>
              <a:ext cx="1177245" cy="369909"/>
            </a:xfrm>
            <a:prstGeom prst="rect">
              <a:avLst/>
            </a:prstGeom>
            <a:noFill/>
          </p:spPr>
          <p:txBody>
            <a:bodyPr wrap="none" rtlCol="0" anchor="b">
              <a:spAutoFit/>
            </a:bodyPr>
            <a:lstStyle/>
            <a:p>
              <a:pPr defTabSz="914217">
                <a:lnSpc>
                  <a:spcPts val="2160"/>
                </a:lnSpc>
              </a:pPr>
              <a:r>
                <a:rPr lang="en-US" b="1" spc="-15" dirty="0">
                  <a:solidFill>
                    <a:srgbClr val="111340"/>
                  </a:solidFill>
                  <a:latin typeface="DM Sans" pitchFamily="2" charset="77"/>
                </a:rPr>
                <a:t>Whitelist</a:t>
              </a:r>
            </a:p>
          </p:txBody>
        </p:sp>
      </p:grpSp>
      <p:pic>
        <p:nvPicPr>
          <p:cNvPr id="37" name="Immagine 36">
            <a:extLst>
              <a:ext uri="{FF2B5EF4-FFF2-40B4-BE49-F238E27FC236}">
                <a16:creationId xmlns:a16="http://schemas.microsoft.com/office/drawing/2014/main" id="{D39D7870-2040-87E2-DA94-06E1F390FE6F}"/>
              </a:ext>
            </a:extLst>
          </p:cNvPr>
          <p:cNvPicPr>
            <a:picLocks noChangeAspect="1"/>
          </p:cNvPicPr>
          <p:nvPr/>
        </p:nvPicPr>
        <p:blipFill>
          <a:blip r:embed="rId4"/>
          <a:stretch>
            <a:fillRect/>
          </a:stretch>
        </p:blipFill>
        <p:spPr>
          <a:xfrm>
            <a:off x="143657" y="3668273"/>
            <a:ext cx="391501" cy="391501"/>
          </a:xfrm>
          <a:prstGeom prst="rect">
            <a:avLst/>
          </a:prstGeom>
        </p:spPr>
      </p:pic>
      <p:pic>
        <p:nvPicPr>
          <p:cNvPr id="40" name="Immagine 39">
            <a:extLst>
              <a:ext uri="{FF2B5EF4-FFF2-40B4-BE49-F238E27FC236}">
                <a16:creationId xmlns:a16="http://schemas.microsoft.com/office/drawing/2014/main" id="{CBC63152-1871-BA20-F7E8-A7F41A336925}"/>
              </a:ext>
            </a:extLst>
          </p:cNvPr>
          <p:cNvPicPr>
            <a:picLocks noChangeAspect="1"/>
          </p:cNvPicPr>
          <p:nvPr/>
        </p:nvPicPr>
        <p:blipFill>
          <a:blip r:embed="rId5"/>
          <a:stretch>
            <a:fillRect/>
          </a:stretch>
        </p:blipFill>
        <p:spPr>
          <a:xfrm>
            <a:off x="200807" y="2900514"/>
            <a:ext cx="274026" cy="382363"/>
          </a:xfrm>
          <a:prstGeom prst="rect">
            <a:avLst/>
          </a:prstGeom>
        </p:spPr>
      </p:pic>
      <p:grpSp>
        <p:nvGrpSpPr>
          <p:cNvPr id="41" name="Gruppo 40">
            <a:extLst>
              <a:ext uri="{FF2B5EF4-FFF2-40B4-BE49-F238E27FC236}">
                <a16:creationId xmlns:a16="http://schemas.microsoft.com/office/drawing/2014/main" id="{874B95DD-E68A-6052-CE84-53B7E57E0E4F}"/>
              </a:ext>
            </a:extLst>
          </p:cNvPr>
          <p:cNvGrpSpPr/>
          <p:nvPr/>
        </p:nvGrpSpPr>
        <p:grpSpPr>
          <a:xfrm>
            <a:off x="180546" y="-21679"/>
            <a:ext cx="553357" cy="1015663"/>
            <a:chOff x="12401500" y="1362162"/>
            <a:chExt cx="553357" cy="1015663"/>
          </a:xfrm>
        </p:grpSpPr>
        <p:sp>
          <p:nvSpPr>
            <p:cNvPr id="42" name="TextBox 23">
              <a:extLst>
                <a:ext uri="{FF2B5EF4-FFF2-40B4-BE49-F238E27FC236}">
                  <a16:creationId xmlns:a16="http://schemas.microsoft.com/office/drawing/2014/main" id="{95CB2FBD-B9AB-D110-04F3-039D7C20CAB7}"/>
                </a:ext>
              </a:extLst>
            </p:cNvPr>
            <p:cNvSpPr txBox="1"/>
            <p:nvPr/>
          </p:nvSpPr>
          <p:spPr>
            <a:xfrm>
              <a:off x="12481651" y="1362162"/>
              <a:ext cx="473206" cy="1015663"/>
            </a:xfrm>
            <a:prstGeom prst="rect">
              <a:avLst/>
            </a:prstGeom>
            <a:noFill/>
          </p:spPr>
          <p:txBody>
            <a:bodyPr wrap="none" rtlCol="0" anchor="ctr" anchorCtr="0">
              <a:spAutoFit/>
            </a:bodyPr>
            <a:lstStyle/>
            <a:p>
              <a:pPr algn="r" defTabSz="1828434"/>
              <a:r>
                <a:rPr lang="en-US" sz="6000" b="1" dirty="0">
                  <a:solidFill>
                    <a:schemeClr val="accent4">
                      <a:lumMod val="75000"/>
                      <a:alpha val="25000"/>
                    </a:schemeClr>
                  </a:solidFill>
                  <a:latin typeface="Poppins" pitchFamily="2" charset="77"/>
                  <a:ea typeface="League Spartan" charset="0"/>
                  <a:cs typeface="Poppins" pitchFamily="2" charset="77"/>
                </a:rPr>
                <a:t>1</a:t>
              </a:r>
            </a:p>
          </p:txBody>
        </p:sp>
        <p:sp>
          <p:nvSpPr>
            <p:cNvPr id="43" name="TextBox 24">
              <a:extLst>
                <a:ext uri="{FF2B5EF4-FFF2-40B4-BE49-F238E27FC236}">
                  <a16:creationId xmlns:a16="http://schemas.microsoft.com/office/drawing/2014/main" id="{A3778BF1-C90E-C81A-F219-3AB48E78720E}"/>
                </a:ext>
              </a:extLst>
            </p:cNvPr>
            <p:cNvSpPr txBox="1"/>
            <p:nvPr/>
          </p:nvSpPr>
          <p:spPr>
            <a:xfrm>
              <a:off x="12401500" y="1608382"/>
              <a:ext cx="553357" cy="523220"/>
            </a:xfrm>
            <a:prstGeom prst="rect">
              <a:avLst/>
            </a:prstGeom>
            <a:noFill/>
          </p:spPr>
          <p:txBody>
            <a:bodyPr wrap="none" rtlCol="0" anchor="ctr" anchorCtr="0">
              <a:spAutoFit/>
            </a:bodyPr>
            <a:lstStyle/>
            <a:p>
              <a:pPr algn="r" defTabSz="1828434"/>
              <a:r>
                <a:rPr lang="en-US" sz="2800" b="1" dirty="0">
                  <a:solidFill>
                    <a:schemeClr val="accent4">
                      <a:lumMod val="75000"/>
                    </a:schemeClr>
                  </a:solidFill>
                  <a:latin typeface="Poppins" pitchFamily="2" charset="77"/>
                  <a:ea typeface="League Spartan" charset="0"/>
                  <a:cs typeface="Poppins" pitchFamily="2" charset="77"/>
                </a:rPr>
                <a:t>01</a:t>
              </a:r>
            </a:p>
          </p:txBody>
        </p:sp>
      </p:grpSp>
    </p:spTree>
    <p:extLst>
      <p:ext uri="{BB962C8B-B14F-4D97-AF65-F5344CB8AC3E}">
        <p14:creationId xmlns:p14="http://schemas.microsoft.com/office/powerpoint/2010/main" val="1142809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C9638-6A6F-0910-44F8-C1499F25A6CA}"/>
            </a:ext>
          </a:extLst>
        </p:cNvPr>
        <p:cNvGrpSpPr/>
        <p:nvPr/>
      </p:nvGrpSpPr>
      <p:grpSpPr>
        <a:xfrm>
          <a:off x="0" y="0"/>
          <a:ext cx="0" cy="0"/>
          <a:chOff x="0" y="0"/>
          <a:chExt cx="0" cy="0"/>
        </a:xfrm>
      </p:grpSpPr>
      <p:sp>
        <p:nvSpPr>
          <p:cNvPr id="142" name="Rettangolo 141">
            <a:extLst>
              <a:ext uri="{FF2B5EF4-FFF2-40B4-BE49-F238E27FC236}">
                <a16:creationId xmlns:a16="http://schemas.microsoft.com/office/drawing/2014/main" id="{1D3C60E6-2644-74C1-79C4-12A597281A79}"/>
              </a:ext>
            </a:extLst>
          </p:cNvPr>
          <p:cNvSpPr/>
          <p:nvPr/>
        </p:nvSpPr>
        <p:spPr>
          <a:xfrm>
            <a:off x="7059823" y="3753340"/>
            <a:ext cx="5069219" cy="2817588"/>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1" name="Rettangolo 140">
            <a:extLst>
              <a:ext uri="{FF2B5EF4-FFF2-40B4-BE49-F238E27FC236}">
                <a16:creationId xmlns:a16="http://schemas.microsoft.com/office/drawing/2014/main" id="{B2836ED2-CE4F-F904-2203-8B0958D543DD}"/>
              </a:ext>
            </a:extLst>
          </p:cNvPr>
          <p:cNvSpPr/>
          <p:nvPr/>
        </p:nvSpPr>
        <p:spPr>
          <a:xfrm>
            <a:off x="3412475" y="3753340"/>
            <a:ext cx="3590227" cy="2817588"/>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2" name="Rettangolo 111">
            <a:extLst>
              <a:ext uri="{FF2B5EF4-FFF2-40B4-BE49-F238E27FC236}">
                <a16:creationId xmlns:a16="http://schemas.microsoft.com/office/drawing/2014/main" id="{764896AB-FB45-5CBF-614D-E8F5CCF23CC3}"/>
              </a:ext>
            </a:extLst>
          </p:cNvPr>
          <p:cNvSpPr/>
          <p:nvPr/>
        </p:nvSpPr>
        <p:spPr>
          <a:xfrm>
            <a:off x="62956" y="3753340"/>
            <a:ext cx="3288029" cy="2817588"/>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FBB1E7C7-55E1-D81C-DD1C-75D66FBDA1E5}"/>
              </a:ext>
            </a:extLst>
          </p:cNvPr>
          <p:cNvSpPr txBox="1">
            <a:spLocks/>
          </p:cNvSpPr>
          <p:nvPr/>
        </p:nvSpPr>
        <p:spPr>
          <a:xfrm>
            <a:off x="894399" y="287072"/>
            <a:ext cx="10334625"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defTabSz="273050">
              <a:spcBef>
                <a:spcPts val="1200"/>
              </a:spcBef>
            </a:pPr>
            <a:r>
              <a:rPr lang="it-IT" sz="2800" dirty="0">
                <a:solidFill>
                  <a:schemeClr val="accent1"/>
                </a:solidFill>
                <a:latin typeface="Raleway"/>
              </a:rPr>
              <a:t>Framework dei presidi di Controllo</a:t>
            </a:r>
          </a:p>
        </p:txBody>
      </p:sp>
      <p:sp>
        <p:nvSpPr>
          <p:cNvPr id="6" name="Rettangolo 5">
            <a:extLst>
              <a:ext uri="{FF2B5EF4-FFF2-40B4-BE49-F238E27FC236}">
                <a16:creationId xmlns:a16="http://schemas.microsoft.com/office/drawing/2014/main" id="{42929253-3CCD-A10B-07BB-118C606925E8}"/>
              </a:ext>
            </a:extLst>
          </p:cNvPr>
          <p:cNvSpPr/>
          <p:nvPr/>
        </p:nvSpPr>
        <p:spPr>
          <a:xfrm>
            <a:off x="104775" y="1117367"/>
            <a:ext cx="5905500" cy="2381942"/>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B5BF7CE3-3918-D466-75EA-41AD91668D29}"/>
              </a:ext>
            </a:extLst>
          </p:cNvPr>
          <p:cNvSpPr/>
          <p:nvPr/>
        </p:nvSpPr>
        <p:spPr>
          <a:xfrm>
            <a:off x="6096000" y="1117367"/>
            <a:ext cx="5905500" cy="2381942"/>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38">
            <a:extLst>
              <a:ext uri="{FF2B5EF4-FFF2-40B4-BE49-F238E27FC236}">
                <a16:creationId xmlns:a16="http://schemas.microsoft.com/office/drawing/2014/main" id="{D2646F00-CB60-E388-4F9E-2D0C5823F7D3}"/>
              </a:ext>
            </a:extLst>
          </p:cNvPr>
          <p:cNvSpPr txBox="1"/>
          <p:nvPr/>
        </p:nvSpPr>
        <p:spPr>
          <a:xfrm>
            <a:off x="1013715" y="1128444"/>
            <a:ext cx="4472685" cy="366190"/>
          </a:xfrm>
          <a:prstGeom prst="rect">
            <a:avLst/>
          </a:prstGeom>
          <a:noFill/>
        </p:spPr>
        <p:txBody>
          <a:bodyPr wrap="square" rtlCol="0" anchor="b">
            <a:spAutoFit/>
          </a:bodyPr>
          <a:lstStyle/>
          <a:p>
            <a:pPr algn="ctr" defTabSz="914217">
              <a:lnSpc>
                <a:spcPts val="2160"/>
              </a:lnSpc>
            </a:pPr>
            <a:r>
              <a:rPr lang="en-US" sz="1700" b="1" spc="-15" dirty="0">
                <a:solidFill>
                  <a:srgbClr val="111340"/>
                </a:solidFill>
                <a:latin typeface="DM Sans" pitchFamily="2" charset="77"/>
              </a:rPr>
              <a:t>Il </a:t>
            </a:r>
            <a:r>
              <a:rPr lang="en-US" sz="1700" b="1" spc="-15" dirty="0" err="1">
                <a:solidFill>
                  <a:srgbClr val="111340"/>
                </a:solidFill>
                <a:latin typeface="DM Sans" pitchFamily="2" charset="77"/>
              </a:rPr>
              <a:t>Questionario</a:t>
            </a:r>
            <a:r>
              <a:rPr lang="en-US" sz="1700" b="1" spc="-15" dirty="0">
                <a:solidFill>
                  <a:srgbClr val="111340"/>
                </a:solidFill>
                <a:latin typeface="DM Sans" pitchFamily="2" charset="77"/>
              </a:rPr>
              <a:t> AML per Crypto Attività</a:t>
            </a:r>
          </a:p>
        </p:txBody>
      </p:sp>
      <p:sp>
        <p:nvSpPr>
          <p:cNvPr id="15" name="TextBox 38">
            <a:extLst>
              <a:ext uri="{FF2B5EF4-FFF2-40B4-BE49-F238E27FC236}">
                <a16:creationId xmlns:a16="http://schemas.microsoft.com/office/drawing/2014/main" id="{DAD45807-AFBF-707F-37C0-25A1624A6FEC}"/>
              </a:ext>
            </a:extLst>
          </p:cNvPr>
          <p:cNvSpPr txBox="1"/>
          <p:nvPr/>
        </p:nvSpPr>
        <p:spPr>
          <a:xfrm>
            <a:off x="7141405" y="1137969"/>
            <a:ext cx="4087619" cy="366190"/>
          </a:xfrm>
          <a:prstGeom prst="rect">
            <a:avLst/>
          </a:prstGeom>
          <a:noFill/>
        </p:spPr>
        <p:txBody>
          <a:bodyPr wrap="square" rtlCol="0" anchor="b">
            <a:spAutoFit/>
          </a:bodyPr>
          <a:lstStyle/>
          <a:p>
            <a:pPr algn="ctr" defTabSz="914217">
              <a:lnSpc>
                <a:spcPts val="2160"/>
              </a:lnSpc>
            </a:pPr>
            <a:r>
              <a:rPr lang="en-US" sz="1700" b="1" spc="-15" dirty="0">
                <a:solidFill>
                  <a:srgbClr val="111340"/>
                </a:solidFill>
                <a:latin typeface="DM Sans" pitchFamily="2" charset="77"/>
              </a:rPr>
              <a:t>Risk Self Assessment: </a:t>
            </a:r>
            <a:r>
              <a:rPr lang="en-US" sz="1700" b="1" spc="-15" dirty="0" err="1">
                <a:solidFill>
                  <a:srgbClr val="111340"/>
                </a:solidFill>
                <a:latin typeface="DM Sans" pitchFamily="2" charset="77"/>
              </a:rPr>
              <a:t>LoB</a:t>
            </a:r>
            <a:r>
              <a:rPr lang="en-US" sz="1700" b="1" spc="-15" dirty="0">
                <a:solidFill>
                  <a:srgbClr val="111340"/>
                </a:solidFill>
                <a:latin typeface="DM Sans" pitchFamily="2" charset="77"/>
              </a:rPr>
              <a:t> Crypto</a:t>
            </a:r>
          </a:p>
        </p:txBody>
      </p:sp>
      <p:sp>
        <p:nvSpPr>
          <p:cNvPr id="18" name="Freeform 70">
            <a:extLst>
              <a:ext uri="{FF2B5EF4-FFF2-40B4-BE49-F238E27FC236}">
                <a16:creationId xmlns:a16="http://schemas.microsoft.com/office/drawing/2014/main" id="{0E323900-B518-6D10-7317-C7717671C461}"/>
              </a:ext>
            </a:extLst>
          </p:cNvPr>
          <p:cNvSpPr>
            <a:spLocks noChangeArrowheads="1"/>
          </p:cNvSpPr>
          <p:nvPr/>
        </p:nvSpPr>
        <p:spPr bwMode="auto">
          <a:xfrm>
            <a:off x="399176" y="1602360"/>
            <a:ext cx="4163729" cy="449008"/>
          </a:xfrm>
          <a:custGeom>
            <a:avLst/>
            <a:gdLst>
              <a:gd name="T0" fmla="*/ 0 w 6683"/>
              <a:gd name="T1" fmla="*/ 0 h 1834"/>
              <a:gd name="T2" fmla="*/ 0 w 6683"/>
              <a:gd name="T3" fmla="*/ 0 h 1834"/>
              <a:gd name="T4" fmla="*/ 916 w 6683"/>
              <a:gd name="T5" fmla="*/ 916 h 1834"/>
              <a:gd name="T6" fmla="*/ 916 w 6683"/>
              <a:gd name="T7" fmla="*/ 916 h 1834"/>
              <a:gd name="T8" fmla="*/ 0 w 6683"/>
              <a:gd name="T9" fmla="*/ 1833 h 1834"/>
              <a:gd name="T10" fmla="*/ 6682 w 6683"/>
              <a:gd name="T11" fmla="*/ 1833 h 1834"/>
              <a:gd name="T12" fmla="*/ 6682 w 6683"/>
              <a:gd name="T13" fmla="*/ 0 h 1834"/>
              <a:gd name="T14" fmla="*/ 0 w 6683"/>
              <a:gd name="T15" fmla="*/ 0 h 1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83" h="1834">
                <a:moveTo>
                  <a:pt x="0" y="0"/>
                </a:moveTo>
                <a:lnTo>
                  <a:pt x="0" y="0"/>
                </a:lnTo>
                <a:cubicBezTo>
                  <a:pt x="506" y="0"/>
                  <a:pt x="916" y="411"/>
                  <a:pt x="916" y="916"/>
                </a:cubicBezTo>
                <a:lnTo>
                  <a:pt x="916" y="916"/>
                </a:lnTo>
                <a:cubicBezTo>
                  <a:pt x="916" y="1423"/>
                  <a:pt x="506" y="1833"/>
                  <a:pt x="0" y="1833"/>
                </a:cubicBezTo>
                <a:lnTo>
                  <a:pt x="6682" y="1833"/>
                </a:lnTo>
                <a:lnTo>
                  <a:pt x="6682" y="0"/>
                </a:lnTo>
                <a:lnTo>
                  <a:pt x="0" y="0"/>
                </a:lnTo>
              </a:path>
            </a:pathLst>
          </a:custGeom>
          <a:solidFill>
            <a:schemeClr val="bg1">
              <a:lumMod val="95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4"/>
              </a:solidFill>
              <a:effectLst/>
              <a:uLnTx/>
              <a:uFillTx/>
              <a:latin typeface="Poppins" pitchFamily="2" charset="77"/>
              <a:ea typeface="+mn-ea"/>
              <a:cs typeface="+mn-cs"/>
            </a:endParaRPr>
          </a:p>
        </p:txBody>
      </p:sp>
      <p:sp>
        <p:nvSpPr>
          <p:cNvPr id="19" name="Freeform 71">
            <a:extLst>
              <a:ext uri="{FF2B5EF4-FFF2-40B4-BE49-F238E27FC236}">
                <a16:creationId xmlns:a16="http://schemas.microsoft.com/office/drawing/2014/main" id="{82E07BC3-DCEF-493D-66FA-02EE10267AAB}"/>
              </a:ext>
            </a:extLst>
          </p:cNvPr>
          <p:cNvSpPr>
            <a:spLocks noChangeArrowheads="1"/>
          </p:cNvSpPr>
          <p:nvPr/>
        </p:nvSpPr>
        <p:spPr bwMode="auto">
          <a:xfrm>
            <a:off x="206259" y="1541848"/>
            <a:ext cx="690393" cy="628722"/>
          </a:xfrm>
          <a:custGeom>
            <a:avLst/>
            <a:gdLst>
              <a:gd name="T0" fmla="*/ 917 w 1834"/>
              <a:gd name="T1" fmla="*/ 0 h 1834"/>
              <a:gd name="T2" fmla="*/ 917 w 1834"/>
              <a:gd name="T3" fmla="*/ 0 h 1834"/>
              <a:gd name="T4" fmla="*/ 0 w 1834"/>
              <a:gd name="T5" fmla="*/ 916 h 1834"/>
              <a:gd name="T6" fmla="*/ 0 w 1834"/>
              <a:gd name="T7" fmla="*/ 916 h 1834"/>
              <a:gd name="T8" fmla="*/ 917 w 1834"/>
              <a:gd name="T9" fmla="*/ 1833 h 1834"/>
              <a:gd name="T10" fmla="*/ 917 w 1834"/>
              <a:gd name="T11" fmla="*/ 1833 h 1834"/>
              <a:gd name="T12" fmla="*/ 1833 w 1834"/>
              <a:gd name="T13" fmla="*/ 916 h 1834"/>
              <a:gd name="T14" fmla="*/ 1833 w 1834"/>
              <a:gd name="T15" fmla="*/ 916 h 1834"/>
              <a:gd name="T16" fmla="*/ 917 w 1834"/>
              <a:gd name="T17"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4" h="1834">
                <a:moveTo>
                  <a:pt x="917" y="0"/>
                </a:moveTo>
                <a:lnTo>
                  <a:pt x="917" y="0"/>
                </a:lnTo>
                <a:cubicBezTo>
                  <a:pt x="411" y="0"/>
                  <a:pt x="0" y="411"/>
                  <a:pt x="0" y="916"/>
                </a:cubicBezTo>
                <a:lnTo>
                  <a:pt x="0" y="916"/>
                </a:lnTo>
                <a:cubicBezTo>
                  <a:pt x="0" y="1423"/>
                  <a:pt x="411" y="1833"/>
                  <a:pt x="917" y="1833"/>
                </a:cubicBezTo>
                <a:lnTo>
                  <a:pt x="917" y="1833"/>
                </a:lnTo>
                <a:cubicBezTo>
                  <a:pt x="1423" y="1833"/>
                  <a:pt x="1833" y="1423"/>
                  <a:pt x="1833" y="916"/>
                </a:cubicBezTo>
                <a:lnTo>
                  <a:pt x="1833" y="916"/>
                </a:lnTo>
                <a:cubicBezTo>
                  <a:pt x="1833" y="411"/>
                  <a:pt x="1423" y="0"/>
                  <a:pt x="917" y="0"/>
                </a:cubicBezTo>
              </a:path>
            </a:pathLst>
          </a:custGeom>
          <a:solidFill>
            <a:schemeClr val="bg1"/>
          </a:solidFill>
          <a:ln w="19050">
            <a:solidFill>
              <a:srgbClr val="4EA7CD"/>
            </a:solidFill>
            <a:prstDash val="dash"/>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4"/>
              </a:solidFill>
              <a:effectLst/>
              <a:uLnTx/>
              <a:uFillTx/>
              <a:latin typeface="Poppins" pitchFamily="2" charset="77"/>
              <a:ea typeface="+mn-ea"/>
              <a:cs typeface="+mn-cs"/>
            </a:endParaRPr>
          </a:p>
        </p:txBody>
      </p:sp>
      <p:sp>
        <p:nvSpPr>
          <p:cNvPr id="20" name="Freeform 379">
            <a:extLst>
              <a:ext uri="{FF2B5EF4-FFF2-40B4-BE49-F238E27FC236}">
                <a16:creationId xmlns:a16="http://schemas.microsoft.com/office/drawing/2014/main" id="{DAAC875F-FC02-9FDE-6217-2F10A8EB533F}"/>
              </a:ext>
            </a:extLst>
          </p:cNvPr>
          <p:cNvSpPr>
            <a:spLocks noChangeArrowheads="1"/>
          </p:cNvSpPr>
          <p:nvPr/>
        </p:nvSpPr>
        <p:spPr bwMode="auto">
          <a:xfrm>
            <a:off x="1795607" y="2787381"/>
            <a:ext cx="4163729" cy="445117"/>
          </a:xfrm>
          <a:custGeom>
            <a:avLst/>
            <a:gdLst>
              <a:gd name="T0" fmla="*/ 0 w 6683"/>
              <a:gd name="T1" fmla="*/ 0 h 1834"/>
              <a:gd name="T2" fmla="*/ 0 w 6683"/>
              <a:gd name="T3" fmla="*/ 0 h 1834"/>
              <a:gd name="T4" fmla="*/ 916 w 6683"/>
              <a:gd name="T5" fmla="*/ 916 h 1834"/>
              <a:gd name="T6" fmla="*/ 916 w 6683"/>
              <a:gd name="T7" fmla="*/ 916 h 1834"/>
              <a:gd name="T8" fmla="*/ 0 w 6683"/>
              <a:gd name="T9" fmla="*/ 1833 h 1834"/>
              <a:gd name="T10" fmla="*/ 6682 w 6683"/>
              <a:gd name="T11" fmla="*/ 1833 h 1834"/>
              <a:gd name="T12" fmla="*/ 6682 w 6683"/>
              <a:gd name="T13" fmla="*/ 0 h 1834"/>
              <a:gd name="T14" fmla="*/ 0 w 6683"/>
              <a:gd name="T15" fmla="*/ 0 h 1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83" h="1834">
                <a:moveTo>
                  <a:pt x="0" y="0"/>
                </a:moveTo>
                <a:lnTo>
                  <a:pt x="0" y="0"/>
                </a:lnTo>
                <a:cubicBezTo>
                  <a:pt x="506" y="0"/>
                  <a:pt x="916" y="410"/>
                  <a:pt x="916" y="916"/>
                </a:cubicBezTo>
                <a:lnTo>
                  <a:pt x="916" y="916"/>
                </a:lnTo>
                <a:cubicBezTo>
                  <a:pt x="916" y="1422"/>
                  <a:pt x="506" y="1833"/>
                  <a:pt x="0" y="1833"/>
                </a:cubicBezTo>
                <a:lnTo>
                  <a:pt x="6682" y="1833"/>
                </a:lnTo>
                <a:lnTo>
                  <a:pt x="6682" y="0"/>
                </a:lnTo>
                <a:lnTo>
                  <a:pt x="0" y="0"/>
                </a:lnTo>
              </a:path>
            </a:pathLst>
          </a:custGeom>
          <a:solidFill>
            <a:schemeClr val="bg1">
              <a:lumMod val="95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4"/>
              </a:solidFill>
              <a:effectLst/>
              <a:uLnTx/>
              <a:uFillTx/>
              <a:latin typeface="Poppins" pitchFamily="2" charset="77"/>
              <a:ea typeface="+mn-ea"/>
              <a:cs typeface="+mn-cs"/>
            </a:endParaRPr>
          </a:p>
        </p:txBody>
      </p:sp>
      <p:sp>
        <p:nvSpPr>
          <p:cNvPr id="21" name="Freeform 380">
            <a:extLst>
              <a:ext uri="{FF2B5EF4-FFF2-40B4-BE49-F238E27FC236}">
                <a16:creationId xmlns:a16="http://schemas.microsoft.com/office/drawing/2014/main" id="{560ADF37-7274-D24F-3DDF-5402FB092947}"/>
              </a:ext>
            </a:extLst>
          </p:cNvPr>
          <p:cNvSpPr>
            <a:spLocks noChangeArrowheads="1"/>
          </p:cNvSpPr>
          <p:nvPr/>
        </p:nvSpPr>
        <p:spPr bwMode="auto">
          <a:xfrm>
            <a:off x="1672227" y="2729340"/>
            <a:ext cx="690393" cy="628722"/>
          </a:xfrm>
          <a:custGeom>
            <a:avLst/>
            <a:gdLst>
              <a:gd name="T0" fmla="*/ 917 w 1834"/>
              <a:gd name="T1" fmla="*/ 0 h 1834"/>
              <a:gd name="T2" fmla="*/ 917 w 1834"/>
              <a:gd name="T3" fmla="*/ 0 h 1834"/>
              <a:gd name="T4" fmla="*/ 0 w 1834"/>
              <a:gd name="T5" fmla="*/ 916 h 1834"/>
              <a:gd name="T6" fmla="*/ 0 w 1834"/>
              <a:gd name="T7" fmla="*/ 916 h 1834"/>
              <a:gd name="T8" fmla="*/ 917 w 1834"/>
              <a:gd name="T9" fmla="*/ 1833 h 1834"/>
              <a:gd name="T10" fmla="*/ 917 w 1834"/>
              <a:gd name="T11" fmla="*/ 1833 h 1834"/>
              <a:gd name="T12" fmla="*/ 1833 w 1834"/>
              <a:gd name="T13" fmla="*/ 916 h 1834"/>
              <a:gd name="T14" fmla="*/ 1833 w 1834"/>
              <a:gd name="T15" fmla="*/ 916 h 1834"/>
              <a:gd name="T16" fmla="*/ 917 w 1834"/>
              <a:gd name="T17"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4" h="1834">
                <a:moveTo>
                  <a:pt x="917" y="0"/>
                </a:moveTo>
                <a:lnTo>
                  <a:pt x="917" y="0"/>
                </a:lnTo>
                <a:cubicBezTo>
                  <a:pt x="411" y="0"/>
                  <a:pt x="0" y="410"/>
                  <a:pt x="0" y="916"/>
                </a:cubicBezTo>
                <a:lnTo>
                  <a:pt x="0" y="916"/>
                </a:lnTo>
                <a:cubicBezTo>
                  <a:pt x="0" y="1422"/>
                  <a:pt x="411" y="1833"/>
                  <a:pt x="917" y="1833"/>
                </a:cubicBezTo>
                <a:lnTo>
                  <a:pt x="917" y="1833"/>
                </a:lnTo>
                <a:cubicBezTo>
                  <a:pt x="1423" y="1833"/>
                  <a:pt x="1833" y="1422"/>
                  <a:pt x="1833" y="916"/>
                </a:cubicBezTo>
                <a:lnTo>
                  <a:pt x="1833" y="916"/>
                </a:lnTo>
                <a:cubicBezTo>
                  <a:pt x="1833" y="410"/>
                  <a:pt x="1423" y="0"/>
                  <a:pt x="917" y="0"/>
                </a:cubicBezTo>
              </a:path>
            </a:pathLst>
          </a:custGeom>
          <a:solidFill>
            <a:schemeClr val="bg1"/>
          </a:solidFill>
          <a:ln w="19050">
            <a:solidFill>
              <a:srgbClr val="23345D"/>
            </a:solidFill>
            <a:prstDash val="dash"/>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4"/>
              </a:solidFill>
              <a:effectLst/>
              <a:uLnTx/>
              <a:uFillTx/>
              <a:latin typeface="Poppins" pitchFamily="2" charset="77"/>
              <a:ea typeface="+mn-ea"/>
              <a:cs typeface="+mn-cs"/>
            </a:endParaRPr>
          </a:p>
        </p:txBody>
      </p:sp>
      <p:sp>
        <p:nvSpPr>
          <p:cNvPr id="22" name="TextBox 8">
            <a:extLst>
              <a:ext uri="{FF2B5EF4-FFF2-40B4-BE49-F238E27FC236}">
                <a16:creationId xmlns:a16="http://schemas.microsoft.com/office/drawing/2014/main" id="{4A4CF5DD-FE34-02B6-0007-B922BE22BF9B}"/>
              </a:ext>
            </a:extLst>
          </p:cNvPr>
          <p:cNvSpPr txBox="1"/>
          <p:nvPr/>
        </p:nvSpPr>
        <p:spPr>
          <a:xfrm>
            <a:off x="2412746" y="2818928"/>
            <a:ext cx="354659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Qual è l'ammontare </a:t>
            </a:r>
            <a:r>
              <a:rPr kumimoji="0" lang="it-IT" sz="1100"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delle cripto-attività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attualmente possedute?</a:t>
            </a:r>
          </a:p>
        </p:txBody>
      </p:sp>
      <p:sp>
        <p:nvSpPr>
          <p:cNvPr id="23" name="TextBox 10">
            <a:extLst>
              <a:ext uri="{FF2B5EF4-FFF2-40B4-BE49-F238E27FC236}">
                <a16:creationId xmlns:a16="http://schemas.microsoft.com/office/drawing/2014/main" id="{C32F3D34-4AFD-0399-B5A1-845004235822}"/>
              </a:ext>
            </a:extLst>
          </p:cNvPr>
          <p:cNvSpPr txBox="1"/>
          <p:nvPr/>
        </p:nvSpPr>
        <p:spPr>
          <a:xfrm>
            <a:off x="894399" y="1694659"/>
            <a:ext cx="555331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Quali</a:t>
            </a:r>
            <a:r>
              <a:rPr kumimoji="0" lang="it-IT" sz="1100"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 sono le </a:t>
            </a: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cripto-attività</a:t>
            </a:r>
            <a:r>
              <a:rPr kumimoji="0" lang="it-IT" sz="1100"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 possedute?</a:t>
            </a:r>
          </a:p>
        </p:txBody>
      </p:sp>
      <p:sp>
        <p:nvSpPr>
          <p:cNvPr id="24" name="Freeform 300">
            <a:extLst>
              <a:ext uri="{FF2B5EF4-FFF2-40B4-BE49-F238E27FC236}">
                <a16:creationId xmlns:a16="http://schemas.microsoft.com/office/drawing/2014/main" id="{462798C9-4B50-4F13-5616-E6C7A271209D}"/>
              </a:ext>
            </a:extLst>
          </p:cNvPr>
          <p:cNvSpPr>
            <a:spLocks noChangeArrowheads="1"/>
          </p:cNvSpPr>
          <p:nvPr/>
        </p:nvSpPr>
        <p:spPr bwMode="auto">
          <a:xfrm>
            <a:off x="1212406" y="2170570"/>
            <a:ext cx="4163729" cy="440823"/>
          </a:xfrm>
          <a:custGeom>
            <a:avLst/>
            <a:gdLst>
              <a:gd name="T0" fmla="*/ 0 w 6683"/>
              <a:gd name="T1" fmla="*/ 0 h 1833"/>
              <a:gd name="T2" fmla="*/ 0 w 6683"/>
              <a:gd name="T3" fmla="*/ 0 h 1833"/>
              <a:gd name="T4" fmla="*/ 916 w 6683"/>
              <a:gd name="T5" fmla="*/ 917 h 1833"/>
              <a:gd name="T6" fmla="*/ 916 w 6683"/>
              <a:gd name="T7" fmla="*/ 917 h 1833"/>
              <a:gd name="T8" fmla="*/ 0 w 6683"/>
              <a:gd name="T9" fmla="*/ 1832 h 1833"/>
              <a:gd name="T10" fmla="*/ 6682 w 6683"/>
              <a:gd name="T11" fmla="*/ 1832 h 1833"/>
              <a:gd name="T12" fmla="*/ 6682 w 6683"/>
              <a:gd name="T13" fmla="*/ 0 h 1833"/>
              <a:gd name="T14" fmla="*/ 0 w 6683"/>
              <a:gd name="T15" fmla="*/ 0 h 18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83" h="1833">
                <a:moveTo>
                  <a:pt x="0" y="0"/>
                </a:moveTo>
                <a:lnTo>
                  <a:pt x="0" y="0"/>
                </a:lnTo>
                <a:cubicBezTo>
                  <a:pt x="506" y="0"/>
                  <a:pt x="916" y="411"/>
                  <a:pt x="916" y="917"/>
                </a:cubicBezTo>
                <a:lnTo>
                  <a:pt x="916" y="917"/>
                </a:lnTo>
                <a:cubicBezTo>
                  <a:pt x="916" y="1422"/>
                  <a:pt x="506" y="1832"/>
                  <a:pt x="0" y="1832"/>
                </a:cubicBezTo>
                <a:lnTo>
                  <a:pt x="6682" y="1832"/>
                </a:lnTo>
                <a:lnTo>
                  <a:pt x="6682" y="0"/>
                </a:lnTo>
                <a:lnTo>
                  <a:pt x="0" y="0"/>
                </a:lnTo>
              </a:path>
            </a:pathLst>
          </a:custGeom>
          <a:solidFill>
            <a:schemeClr val="bg1">
              <a:lumMod val="95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4"/>
              </a:solidFill>
              <a:effectLst/>
              <a:uLnTx/>
              <a:uFillTx/>
              <a:latin typeface="Poppins" pitchFamily="2" charset="77"/>
              <a:ea typeface="+mn-ea"/>
              <a:cs typeface="+mn-cs"/>
            </a:endParaRPr>
          </a:p>
        </p:txBody>
      </p:sp>
      <p:sp>
        <p:nvSpPr>
          <p:cNvPr id="25" name="Freeform 301">
            <a:extLst>
              <a:ext uri="{FF2B5EF4-FFF2-40B4-BE49-F238E27FC236}">
                <a16:creationId xmlns:a16="http://schemas.microsoft.com/office/drawing/2014/main" id="{383199C0-4DE7-70CC-4BBB-F3A2C117435E}"/>
              </a:ext>
            </a:extLst>
          </p:cNvPr>
          <p:cNvSpPr>
            <a:spLocks noChangeArrowheads="1"/>
          </p:cNvSpPr>
          <p:nvPr/>
        </p:nvSpPr>
        <p:spPr bwMode="auto">
          <a:xfrm>
            <a:off x="1019489" y="2114653"/>
            <a:ext cx="690393" cy="617261"/>
          </a:xfrm>
          <a:custGeom>
            <a:avLst/>
            <a:gdLst>
              <a:gd name="T0" fmla="*/ 917 w 1834"/>
              <a:gd name="T1" fmla="*/ 0 h 1833"/>
              <a:gd name="T2" fmla="*/ 917 w 1834"/>
              <a:gd name="T3" fmla="*/ 0 h 1833"/>
              <a:gd name="T4" fmla="*/ 0 w 1834"/>
              <a:gd name="T5" fmla="*/ 917 h 1833"/>
              <a:gd name="T6" fmla="*/ 0 w 1834"/>
              <a:gd name="T7" fmla="*/ 917 h 1833"/>
              <a:gd name="T8" fmla="*/ 917 w 1834"/>
              <a:gd name="T9" fmla="*/ 1832 h 1833"/>
              <a:gd name="T10" fmla="*/ 917 w 1834"/>
              <a:gd name="T11" fmla="*/ 1832 h 1833"/>
              <a:gd name="T12" fmla="*/ 1833 w 1834"/>
              <a:gd name="T13" fmla="*/ 917 h 1833"/>
              <a:gd name="T14" fmla="*/ 1833 w 1834"/>
              <a:gd name="T15" fmla="*/ 917 h 1833"/>
              <a:gd name="T16" fmla="*/ 917 w 1834"/>
              <a:gd name="T1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4" h="1833">
                <a:moveTo>
                  <a:pt x="917" y="0"/>
                </a:moveTo>
                <a:lnTo>
                  <a:pt x="917" y="0"/>
                </a:lnTo>
                <a:cubicBezTo>
                  <a:pt x="411" y="0"/>
                  <a:pt x="0" y="411"/>
                  <a:pt x="0" y="917"/>
                </a:cubicBezTo>
                <a:lnTo>
                  <a:pt x="0" y="917"/>
                </a:lnTo>
                <a:cubicBezTo>
                  <a:pt x="0" y="1422"/>
                  <a:pt x="411" y="1832"/>
                  <a:pt x="917" y="1832"/>
                </a:cubicBezTo>
                <a:lnTo>
                  <a:pt x="917" y="1832"/>
                </a:lnTo>
                <a:cubicBezTo>
                  <a:pt x="1423" y="1832"/>
                  <a:pt x="1833" y="1422"/>
                  <a:pt x="1833" y="917"/>
                </a:cubicBezTo>
                <a:lnTo>
                  <a:pt x="1833" y="917"/>
                </a:lnTo>
                <a:cubicBezTo>
                  <a:pt x="1833" y="411"/>
                  <a:pt x="1423" y="0"/>
                  <a:pt x="917" y="0"/>
                </a:cubicBezTo>
              </a:path>
            </a:pathLst>
          </a:custGeom>
          <a:solidFill>
            <a:schemeClr val="bg1"/>
          </a:solidFill>
          <a:ln w="19050">
            <a:solidFill>
              <a:srgbClr val="94CDF0"/>
            </a:solidFill>
            <a:prstDash val="dash"/>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7994"/>
              </a:solidFill>
              <a:effectLst/>
              <a:uLnTx/>
              <a:uFillTx/>
              <a:latin typeface="Poppins" pitchFamily="2" charset="77"/>
              <a:ea typeface="+mn-ea"/>
              <a:cs typeface="+mn-cs"/>
            </a:endParaRPr>
          </a:p>
        </p:txBody>
      </p:sp>
      <p:sp>
        <p:nvSpPr>
          <p:cNvPr id="26" name="TextBox 12">
            <a:extLst>
              <a:ext uri="{FF2B5EF4-FFF2-40B4-BE49-F238E27FC236}">
                <a16:creationId xmlns:a16="http://schemas.microsoft.com/office/drawing/2014/main" id="{6AAC0EF0-3770-FB70-403D-4C8059293E4B}"/>
              </a:ext>
            </a:extLst>
          </p:cNvPr>
          <p:cNvSpPr txBox="1"/>
          <p:nvPr/>
        </p:nvSpPr>
        <p:spPr>
          <a:xfrm>
            <a:off x="1795607" y="2250858"/>
            <a:ext cx="47568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Che </a:t>
            </a: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provider</a:t>
            </a:r>
            <a:r>
              <a:rPr kumimoji="0" lang="it-IT" sz="1100"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 utilizzi per la </a:t>
            </a: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custodia</a:t>
            </a:r>
            <a:r>
              <a:rPr kumimoji="0" lang="it-IT" sz="1100"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a:t>
            </a:r>
          </a:p>
        </p:txBody>
      </p:sp>
      <p:grpSp>
        <p:nvGrpSpPr>
          <p:cNvPr id="27" name="Group 65">
            <a:extLst>
              <a:ext uri="{FF2B5EF4-FFF2-40B4-BE49-F238E27FC236}">
                <a16:creationId xmlns:a16="http://schemas.microsoft.com/office/drawing/2014/main" id="{5510F8BA-B960-6ACA-8805-6A5611AF4BE4}"/>
              </a:ext>
            </a:extLst>
          </p:cNvPr>
          <p:cNvGrpSpPr/>
          <p:nvPr/>
        </p:nvGrpSpPr>
        <p:grpSpPr>
          <a:xfrm>
            <a:off x="1791470" y="2905033"/>
            <a:ext cx="461454" cy="316808"/>
            <a:chOff x="19522042" y="3347947"/>
            <a:chExt cx="2839903" cy="1993975"/>
          </a:xfrm>
        </p:grpSpPr>
        <p:sp>
          <p:nvSpPr>
            <p:cNvPr id="28" name="Freeform 402">
              <a:extLst>
                <a:ext uri="{FF2B5EF4-FFF2-40B4-BE49-F238E27FC236}">
                  <a16:creationId xmlns:a16="http://schemas.microsoft.com/office/drawing/2014/main" id="{BD38C071-6139-B8C2-F666-D9FA70B7C424}"/>
                </a:ext>
              </a:extLst>
            </p:cNvPr>
            <p:cNvSpPr>
              <a:spLocks noChangeArrowheads="1"/>
            </p:cNvSpPr>
            <p:nvPr/>
          </p:nvSpPr>
          <p:spPr bwMode="auto">
            <a:xfrm>
              <a:off x="20159236" y="3347947"/>
              <a:ext cx="2202709" cy="1373262"/>
            </a:xfrm>
            <a:custGeom>
              <a:avLst/>
              <a:gdLst>
                <a:gd name="T0" fmla="*/ 1753 w 1767"/>
                <a:gd name="T1" fmla="*/ 1100 h 1101"/>
                <a:gd name="T2" fmla="*/ 0 w 1767"/>
                <a:gd name="T3" fmla="*/ 1080 h 1101"/>
                <a:gd name="T4" fmla="*/ 12 w 1767"/>
                <a:gd name="T5" fmla="*/ 0 h 1101"/>
                <a:gd name="T6" fmla="*/ 1766 w 1767"/>
                <a:gd name="T7" fmla="*/ 20 h 1101"/>
                <a:gd name="T8" fmla="*/ 1753 w 1767"/>
                <a:gd name="T9" fmla="*/ 1100 h 1101"/>
              </a:gdLst>
              <a:ahLst/>
              <a:cxnLst>
                <a:cxn ang="0">
                  <a:pos x="T0" y="T1"/>
                </a:cxn>
                <a:cxn ang="0">
                  <a:pos x="T2" y="T3"/>
                </a:cxn>
                <a:cxn ang="0">
                  <a:pos x="T4" y="T5"/>
                </a:cxn>
                <a:cxn ang="0">
                  <a:pos x="T6" y="T7"/>
                </a:cxn>
                <a:cxn ang="0">
                  <a:pos x="T8" y="T9"/>
                </a:cxn>
              </a:cxnLst>
              <a:rect l="0" t="0" r="r" b="b"/>
              <a:pathLst>
                <a:path w="1767" h="1101">
                  <a:moveTo>
                    <a:pt x="1753" y="1100"/>
                  </a:moveTo>
                  <a:lnTo>
                    <a:pt x="0" y="1080"/>
                  </a:lnTo>
                  <a:lnTo>
                    <a:pt x="12" y="0"/>
                  </a:lnTo>
                  <a:lnTo>
                    <a:pt x="1766" y="20"/>
                  </a:lnTo>
                  <a:lnTo>
                    <a:pt x="1753" y="1100"/>
                  </a:lnTo>
                </a:path>
              </a:pathLst>
            </a:custGeom>
            <a:solidFill>
              <a:srgbClr val="FF8B61"/>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29" name="Freeform 403">
              <a:extLst>
                <a:ext uri="{FF2B5EF4-FFF2-40B4-BE49-F238E27FC236}">
                  <a16:creationId xmlns:a16="http://schemas.microsoft.com/office/drawing/2014/main" id="{3A0377ED-C437-7130-992A-6A4FE66015DC}"/>
                </a:ext>
              </a:extLst>
            </p:cNvPr>
            <p:cNvSpPr>
              <a:spLocks noChangeArrowheads="1"/>
            </p:cNvSpPr>
            <p:nvPr/>
          </p:nvSpPr>
          <p:spPr bwMode="auto">
            <a:xfrm>
              <a:off x="20159234" y="4045562"/>
              <a:ext cx="2191724" cy="351554"/>
            </a:xfrm>
            <a:custGeom>
              <a:avLst/>
              <a:gdLst>
                <a:gd name="T0" fmla="*/ 1754 w 1758"/>
                <a:gd name="T1" fmla="*/ 280 h 281"/>
                <a:gd name="T2" fmla="*/ 0 w 1758"/>
                <a:gd name="T3" fmla="*/ 259 h 281"/>
                <a:gd name="T4" fmla="*/ 4 w 1758"/>
                <a:gd name="T5" fmla="*/ 0 h 281"/>
                <a:gd name="T6" fmla="*/ 1757 w 1758"/>
                <a:gd name="T7" fmla="*/ 20 h 281"/>
                <a:gd name="T8" fmla="*/ 1754 w 1758"/>
                <a:gd name="T9" fmla="*/ 280 h 281"/>
              </a:gdLst>
              <a:ahLst/>
              <a:cxnLst>
                <a:cxn ang="0">
                  <a:pos x="T0" y="T1"/>
                </a:cxn>
                <a:cxn ang="0">
                  <a:pos x="T2" y="T3"/>
                </a:cxn>
                <a:cxn ang="0">
                  <a:pos x="T4" y="T5"/>
                </a:cxn>
                <a:cxn ang="0">
                  <a:pos x="T6" y="T7"/>
                </a:cxn>
                <a:cxn ang="0">
                  <a:pos x="T8" y="T9"/>
                </a:cxn>
              </a:cxnLst>
              <a:rect l="0" t="0" r="r" b="b"/>
              <a:pathLst>
                <a:path w="1758" h="281">
                  <a:moveTo>
                    <a:pt x="1754" y="280"/>
                  </a:moveTo>
                  <a:lnTo>
                    <a:pt x="0" y="259"/>
                  </a:lnTo>
                  <a:lnTo>
                    <a:pt x="4" y="0"/>
                  </a:lnTo>
                  <a:lnTo>
                    <a:pt x="1757" y="20"/>
                  </a:lnTo>
                  <a:lnTo>
                    <a:pt x="1754" y="2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0" name="Freeform 68">
              <a:extLst>
                <a:ext uri="{FF2B5EF4-FFF2-40B4-BE49-F238E27FC236}">
                  <a16:creationId xmlns:a16="http://schemas.microsoft.com/office/drawing/2014/main" id="{868FEDFB-28C6-0B40-B5BC-CD2A786A2AE9}"/>
                </a:ext>
              </a:extLst>
            </p:cNvPr>
            <p:cNvSpPr>
              <a:spLocks noChangeArrowheads="1"/>
            </p:cNvSpPr>
            <p:nvPr/>
          </p:nvSpPr>
          <p:spPr bwMode="auto">
            <a:xfrm>
              <a:off x="20757976" y="4056548"/>
              <a:ext cx="1185256" cy="328346"/>
            </a:xfrm>
            <a:custGeom>
              <a:avLst/>
              <a:gdLst>
                <a:gd name="connsiteX0" fmla="*/ 1081032 w 1185256"/>
                <a:gd name="connsiteY0" fmla="*/ 10987 h 328346"/>
                <a:gd name="connsiteX1" fmla="*/ 1185256 w 1185256"/>
                <a:gd name="connsiteY1" fmla="*/ 10987 h 328346"/>
                <a:gd name="connsiteX2" fmla="*/ 724936 w 1185256"/>
                <a:gd name="connsiteY2" fmla="*/ 328346 h 328346"/>
                <a:gd name="connsiteX3" fmla="*/ 620714 w 1185256"/>
                <a:gd name="connsiteY3" fmla="*/ 327106 h 328346"/>
                <a:gd name="connsiteX4" fmla="*/ 463632 w 1185256"/>
                <a:gd name="connsiteY4" fmla="*/ 0 h 328346"/>
                <a:gd name="connsiteX5" fmla="*/ 888628 w 1185256"/>
                <a:gd name="connsiteY5" fmla="*/ 6209 h 328346"/>
                <a:gd name="connsiteX6" fmla="*/ 424996 w 1185256"/>
                <a:gd name="connsiteY6" fmla="*/ 322851 h 328346"/>
                <a:gd name="connsiteX7" fmla="*/ 0 w 1185256"/>
                <a:gd name="connsiteY7" fmla="*/ 317884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256" h="328346">
                  <a:moveTo>
                    <a:pt x="1081032" y="10987"/>
                  </a:moveTo>
                  <a:lnTo>
                    <a:pt x="1185256" y="10987"/>
                  </a:lnTo>
                  <a:lnTo>
                    <a:pt x="724936" y="328346"/>
                  </a:lnTo>
                  <a:lnTo>
                    <a:pt x="620714" y="327106"/>
                  </a:lnTo>
                  <a:close/>
                  <a:moveTo>
                    <a:pt x="463632" y="0"/>
                  </a:moveTo>
                  <a:lnTo>
                    <a:pt x="888628" y="6209"/>
                  </a:lnTo>
                  <a:lnTo>
                    <a:pt x="424996" y="322851"/>
                  </a:lnTo>
                  <a:lnTo>
                    <a:pt x="0" y="31788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1" name="Freeform 69">
              <a:extLst>
                <a:ext uri="{FF2B5EF4-FFF2-40B4-BE49-F238E27FC236}">
                  <a16:creationId xmlns:a16="http://schemas.microsoft.com/office/drawing/2014/main" id="{B0C263D0-B409-B86E-8037-103EDB4DF456}"/>
                </a:ext>
              </a:extLst>
            </p:cNvPr>
            <p:cNvSpPr>
              <a:spLocks noChangeArrowheads="1"/>
            </p:cNvSpPr>
            <p:nvPr/>
          </p:nvSpPr>
          <p:spPr bwMode="auto">
            <a:xfrm>
              <a:off x="21949970" y="3485271"/>
              <a:ext cx="207500" cy="332662"/>
            </a:xfrm>
            <a:custGeom>
              <a:avLst/>
              <a:gdLst>
                <a:gd name="connsiteX0" fmla="*/ 0 w 207500"/>
                <a:gd name="connsiteY0" fmla="*/ 219721 h 332662"/>
                <a:gd name="connsiteX1" fmla="*/ 86972 w 207500"/>
                <a:gd name="connsiteY1" fmla="*/ 220975 h 332662"/>
                <a:gd name="connsiteX2" fmla="*/ 103126 w 207500"/>
                <a:gd name="connsiteY2" fmla="*/ 292445 h 332662"/>
                <a:gd name="connsiteX3" fmla="*/ 121762 w 207500"/>
                <a:gd name="connsiteY3" fmla="*/ 220975 h 332662"/>
                <a:gd name="connsiteX4" fmla="*/ 207492 w 207500"/>
                <a:gd name="connsiteY4" fmla="*/ 222229 h 332662"/>
                <a:gd name="connsiteX5" fmla="*/ 207492 w 207500"/>
                <a:gd name="connsiteY5" fmla="*/ 229752 h 332662"/>
                <a:gd name="connsiteX6" fmla="*/ 176430 w 207500"/>
                <a:gd name="connsiteY6" fmla="*/ 303730 h 332662"/>
                <a:gd name="connsiteX7" fmla="*/ 103126 w 207500"/>
                <a:gd name="connsiteY7" fmla="*/ 332568 h 332662"/>
                <a:gd name="connsiteX8" fmla="*/ 29820 w 207500"/>
                <a:gd name="connsiteY8" fmla="*/ 301222 h 332662"/>
                <a:gd name="connsiteX9" fmla="*/ 0 w 207500"/>
                <a:gd name="connsiteY9" fmla="*/ 227244 h 332662"/>
                <a:gd name="connsiteX10" fmla="*/ 1236 w 207500"/>
                <a:gd name="connsiteY10" fmla="*/ 137330 h 332662"/>
                <a:gd name="connsiteX11" fmla="*/ 207500 w 207500"/>
                <a:gd name="connsiteY11" fmla="*/ 139946 h 332662"/>
                <a:gd name="connsiteX12" fmla="*/ 206264 w 207500"/>
                <a:gd name="connsiteY12" fmla="*/ 166103 h 332662"/>
                <a:gd name="connsiteX13" fmla="*/ 206264 w 207500"/>
                <a:gd name="connsiteY13" fmla="*/ 190952 h 332662"/>
                <a:gd name="connsiteX14" fmla="*/ 0 w 207500"/>
                <a:gd name="connsiteY14" fmla="*/ 188337 h 332662"/>
                <a:gd name="connsiteX15" fmla="*/ 1236 w 207500"/>
                <a:gd name="connsiteY15" fmla="*/ 163487 h 332662"/>
                <a:gd name="connsiteX16" fmla="*/ 104986 w 207500"/>
                <a:gd name="connsiteY16" fmla="*/ 0 h 332662"/>
                <a:gd name="connsiteX17" fmla="*/ 176622 w 207500"/>
                <a:gd name="connsiteY17" fmla="*/ 31346 h 332662"/>
                <a:gd name="connsiteX18" fmla="*/ 206264 w 207500"/>
                <a:gd name="connsiteY18" fmla="*/ 106578 h 332662"/>
                <a:gd name="connsiteX19" fmla="*/ 206264 w 207500"/>
                <a:gd name="connsiteY19" fmla="*/ 114101 h 332662"/>
                <a:gd name="connsiteX20" fmla="*/ 119806 w 207500"/>
                <a:gd name="connsiteY20" fmla="*/ 112847 h 332662"/>
                <a:gd name="connsiteX21" fmla="*/ 104986 w 207500"/>
                <a:gd name="connsiteY21" fmla="*/ 41377 h 332662"/>
                <a:gd name="connsiteX22" fmla="*/ 86458 w 207500"/>
                <a:gd name="connsiteY22" fmla="*/ 111593 h 332662"/>
                <a:gd name="connsiteX23" fmla="*/ 0 w 207500"/>
                <a:gd name="connsiteY23" fmla="*/ 111593 h 332662"/>
                <a:gd name="connsiteX24" fmla="*/ 1236 w 207500"/>
                <a:gd name="connsiteY24" fmla="*/ 104070 h 332662"/>
                <a:gd name="connsiteX25" fmla="*/ 32114 w 207500"/>
                <a:gd name="connsiteY25" fmla="*/ 30092 h 332662"/>
                <a:gd name="connsiteX26" fmla="*/ 104986 w 207500"/>
                <a:gd name="connsiteY26" fmla="*/ 0 h 33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7500" h="332662">
                  <a:moveTo>
                    <a:pt x="0" y="219721"/>
                  </a:moveTo>
                  <a:lnTo>
                    <a:pt x="86972" y="220975"/>
                  </a:lnTo>
                  <a:lnTo>
                    <a:pt x="103126" y="292445"/>
                  </a:lnTo>
                  <a:lnTo>
                    <a:pt x="121762" y="220975"/>
                  </a:lnTo>
                  <a:lnTo>
                    <a:pt x="207492" y="222229"/>
                  </a:lnTo>
                  <a:lnTo>
                    <a:pt x="207492" y="229752"/>
                  </a:lnTo>
                  <a:cubicBezTo>
                    <a:pt x="207492" y="258591"/>
                    <a:pt x="195068" y="284922"/>
                    <a:pt x="176430" y="303730"/>
                  </a:cubicBezTo>
                  <a:cubicBezTo>
                    <a:pt x="156552" y="322538"/>
                    <a:pt x="131702" y="333822"/>
                    <a:pt x="103126" y="332568"/>
                  </a:cubicBezTo>
                  <a:cubicBezTo>
                    <a:pt x="74548" y="332568"/>
                    <a:pt x="48456" y="321284"/>
                    <a:pt x="29820" y="301222"/>
                  </a:cubicBezTo>
                  <a:cubicBezTo>
                    <a:pt x="11182" y="282414"/>
                    <a:pt x="0" y="256083"/>
                    <a:pt x="0" y="227244"/>
                  </a:cubicBezTo>
                  <a:close/>
                  <a:moveTo>
                    <a:pt x="1236" y="137330"/>
                  </a:moveTo>
                  <a:lnTo>
                    <a:pt x="207500" y="139946"/>
                  </a:lnTo>
                  <a:lnTo>
                    <a:pt x="206264" y="166103"/>
                  </a:lnTo>
                  <a:lnTo>
                    <a:pt x="206264" y="190952"/>
                  </a:lnTo>
                  <a:lnTo>
                    <a:pt x="0" y="188337"/>
                  </a:lnTo>
                  <a:lnTo>
                    <a:pt x="1236" y="163487"/>
                  </a:lnTo>
                  <a:close/>
                  <a:moveTo>
                    <a:pt x="104986" y="0"/>
                  </a:moveTo>
                  <a:cubicBezTo>
                    <a:pt x="133392" y="0"/>
                    <a:pt x="159330" y="12538"/>
                    <a:pt x="176622" y="31346"/>
                  </a:cubicBezTo>
                  <a:cubicBezTo>
                    <a:pt x="196384" y="51408"/>
                    <a:pt x="207500" y="76485"/>
                    <a:pt x="206264" y="106578"/>
                  </a:cubicBezTo>
                  <a:lnTo>
                    <a:pt x="206264" y="114101"/>
                  </a:lnTo>
                  <a:lnTo>
                    <a:pt x="119806" y="112847"/>
                  </a:lnTo>
                  <a:lnTo>
                    <a:pt x="104986" y="41377"/>
                  </a:lnTo>
                  <a:lnTo>
                    <a:pt x="86458" y="111593"/>
                  </a:lnTo>
                  <a:lnTo>
                    <a:pt x="0" y="111593"/>
                  </a:lnTo>
                  <a:lnTo>
                    <a:pt x="1236" y="104070"/>
                  </a:lnTo>
                  <a:cubicBezTo>
                    <a:pt x="1236" y="73978"/>
                    <a:pt x="12352" y="48900"/>
                    <a:pt x="32114" y="30092"/>
                  </a:cubicBezTo>
                  <a:cubicBezTo>
                    <a:pt x="50640" y="11285"/>
                    <a:pt x="76578" y="0"/>
                    <a:pt x="104986" y="0"/>
                  </a:cubicBezTo>
                  <a:close/>
                </a:path>
              </a:pathLst>
            </a:custGeom>
            <a:solidFill>
              <a:srgbClr val="FFFFFF">
                <a:alpha val="50000"/>
              </a:srgbClr>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2" name="Freeform 409">
              <a:extLst>
                <a:ext uri="{FF2B5EF4-FFF2-40B4-BE49-F238E27FC236}">
                  <a16:creationId xmlns:a16="http://schemas.microsoft.com/office/drawing/2014/main" id="{CAA954F8-7762-AB5D-6BE1-DD224933F18C}"/>
                </a:ext>
              </a:extLst>
            </p:cNvPr>
            <p:cNvSpPr>
              <a:spLocks noChangeArrowheads="1"/>
            </p:cNvSpPr>
            <p:nvPr/>
          </p:nvSpPr>
          <p:spPr bwMode="auto">
            <a:xfrm>
              <a:off x="20335012" y="3595131"/>
              <a:ext cx="659165" cy="93383"/>
            </a:xfrm>
            <a:custGeom>
              <a:avLst/>
              <a:gdLst>
                <a:gd name="T0" fmla="*/ 495 w 531"/>
                <a:gd name="T1" fmla="*/ 73 h 74"/>
                <a:gd name="T2" fmla="*/ 265 w 531"/>
                <a:gd name="T3" fmla="*/ 71 h 74"/>
                <a:gd name="T4" fmla="*/ 33 w 531"/>
                <a:gd name="T5" fmla="*/ 68 h 74"/>
                <a:gd name="T6" fmla="*/ 33 w 531"/>
                <a:gd name="T7" fmla="*/ 68 h 74"/>
                <a:gd name="T8" fmla="*/ 10 w 531"/>
                <a:gd name="T9" fmla="*/ 57 h 74"/>
                <a:gd name="T10" fmla="*/ 10 w 531"/>
                <a:gd name="T11" fmla="*/ 57 h 74"/>
                <a:gd name="T12" fmla="*/ 0 w 531"/>
                <a:gd name="T13" fmla="*/ 33 h 74"/>
                <a:gd name="T14" fmla="*/ 0 w 531"/>
                <a:gd name="T15" fmla="*/ 33 h 74"/>
                <a:gd name="T16" fmla="*/ 0 w 531"/>
                <a:gd name="T17" fmla="*/ 33 h 74"/>
                <a:gd name="T18" fmla="*/ 10 w 531"/>
                <a:gd name="T19" fmla="*/ 10 h 74"/>
                <a:gd name="T20" fmla="*/ 10 w 531"/>
                <a:gd name="T21" fmla="*/ 10 h 74"/>
                <a:gd name="T22" fmla="*/ 35 w 531"/>
                <a:gd name="T23" fmla="*/ 0 h 74"/>
                <a:gd name="T24" fmla="*/ 265 w 531"/>
                <a:gd name="T25" fmla="*/ 2 h 74"/>
                <a:gd name="T26" fmla="*/ 497 w 531"/>
                <a:gd name="T27" fmla="*/ 5 h 74"/>
                <a:gd name="T28" fmla="*/ 497 w 531"/>
                <a:gd name="T29" fmla="*/ 5 h 74"/>
                <a:gd name="T30" fmla="*/ 520 w 531"/>
                <a:gd name="T31" fmla="*/ 15 h 74"/>
                <a:gd name="T32" fmla="*/ 520 w 531"/>
                <a:gd name="T33" fmla="*/ 15 h 74"/>
                <a:gd name="T34" fmla="*/ 530 w 531"/>
                <a:gd name="T35" fmla="*/ 39 h 74"/>
                <a:gd name="T36" fmla="*/ 530 w 531"/>
                <a:gd name="T37" fmla="*/ 39 h 74"/>
                <a:gd name="T38" fmla="*/ 520 w 531"/>
                <a:gd name="T39" fmla="*/ 63 h 74"/>
                <a:gd name="T40" fmla="*/ 520 w 531"/>
                <a:gd name="T41" fmla="*/ 63 h 74"/>
                <a:gd name="T42" fmla="*/ 495 w 531"/>
                <a:gd name="T43"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74">
                  <a:moveTo>
                    <a:pt x="495" y="73"/>
                  </a:moveTo>
                  <a:lnTo>
                    <a:pt x="265" y="71"/>
                  </a:lnTo>
                  <a:lnTo>
                    <a:pt x="33" y="68"/>
                  </a:lnTo>
                  <a:lnTo>
                    <a:pt x="33" y="68"/>
                  </a:lnTo>
                  <a:cubicBezTo>
                    <a:pt x="24" y="68"/>
                    <a:pt x="16" y="64"/>
                    <a:pt x="10" y="57"/>
                  </a:cubicBezTo>
                  <a:lnTo>
                    <a:pt x="10" y="57"/>
                  </a:lnTo>
                  <a:cubicBezTo>
                    <a:pt x="4" y="51"/>
                    <a:pt x="0" y="42"/>
                    <a:pt x="0" y="33"/>
                  </a:cubicBezTo>
                  <a:lnTo>
                    <a:pt x="0" y="33"/>
                  </a:lnTo>
                  <a:lnTo>
                    <a:pt x="0" y="33"/>
                  </a:lnTo>
                  <a:cubicBezTo>
                    <a:pt x="0" y="23"/>
                    <a:pt x="4" y="16"/>
                    <a:pt x="10" y="10"/>
                  </a:cubicBezTo>
                  <a:lnTo>
                    <a:pt x="10" y="10"/>
                  </a:lnTo>
                  <a:cubicBezTo>
                    <a:pt x="16" y="3"/>
                    <a:pt x="25" y="0"/>
                    <a:pt x="35" y="0"/>
                  </a:cubicBezTo>
                  <a:lnTo>
                    <a:pt x="265" y="2"/>
                  </a:lnTo>
                  <a:lnTo>
                    <a:pt x="497" y="5"/>
                  </a:lnTo>
                  <a:lnTo>
                    <a:pt x="497" y="5"/>
                  </a:lnTo>
                  <a:cubicBezTo>
                    <a:pt x="506" y="5"/>
                    <a:pt x="514" y="9"/>
                    <a:pt x="520" y="15"/>
                  </a:cubicBezTo>
                  <a:lnTo>
                    <a:pt x="520" y="15"/>
                  </a:lnTo>
                  <a:cubicBezTo>
                    <a:pt x="526" y="22"/>
                    <a:pt x="530" y="30"/>
                    <a:pt x="530" y="39"/>
                  </a:cubicBezTo>
                  <a:lnTo>
                    <a:pt x="530" y="39"/>
                  </a:lnTo>
                  <a:cubicBezTo>
                    <a:pt x="529" y="49"/>
                    <a:pt x="526" y="57"/>
                    <a:pt x="520" y="63"/>
                  </a:cubicBezTo>
                  <a:lnTo>
                    <a:pt x="520" y="63"/>
                  </a:lnTo>
                  <a:cubicBezTo>
                    <a:pt x="514" y="69"/>
                    <a:pt x="505" y="73"/>
                    <a:pt x="495" y="73"/>
                  </a:cubicBezTo>
                </a:path>
              </a:pathLst>
            </a:custGeom>
            <a:solidFill>
              <a:srgbClr val="FFFFFF">
                <a:alpha val="49867"/>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3" name="Freeform 410">
              <a:extLst>
                <a:ext uri="{FF2B5EF4-FFF2-40B4-BE49-F238E27FC236}">
                  <a16:creationId xmlns:a16="http://schemas.microsoft.com/office/drawing/2014/main" id="{722C83EA-B2A6-2E98-AED3-C03BD7942FB2}"/>
                </a:ext>
              </a:extLst>
            </p:cNvPr>
            <p:cNvSpPr>
              <a:spLocks noChangeArrowheads="1"/>
            </p:cNvSpPr>
            <p:nvPr/>
          </p:nvSpPr>
          <p:spPr bwMode="auto">
            <a:xfrm>
              <a:off x="20335012" y="3748938"/>
              <a:ext cx="373528" cy="93383"/>
            </a:xfrm>
            <a:custGeom>
              <a:avLst/>
              <a:gdLst>
                <a:gd name="T0" fmla="*/ 266 w 302"/>
                <a:gd name="T1" fmla="*/ 74 h 75"/>
                <a:gd name="T2" fmla="*/ 150 w 302"/>
                <a:gd name="T3" fmla="*/ 71 h 75"/>
                <a:gd name="T4" fmla="*/ 33 w 302"/>
                <a:gd name="T5" fmla="*/ 69 h 75"/>
                <a:gd name="T6" fmla="*/ 33 w 302"/>
                <a:gd name="T7" fmla="*/ 69 h 75"/>
                <a:gd name="T8" fmla="*/ 10 w 302"/>
                <a:gd name="T9" fmla="*/ 58 h 75"/>
                <a:gd name="T10" fmla="*/ 10 w 302"/>
                <a:gd name="T11" fmla="*/ 58 h 75"/>
                <a:gd name="T12" fmla="*/ 0 w 302"/>
                <a:gd name="T13" fmla="*/ 34 h 75"/>
                <a:gd name="T14" fmla="*/ 0 w 302"/>
                <a:gd name="T15" fmla="*/ 34 h 75"/>
                <a:gd name="T16" fmla="*/ 0 w 302"/>
                <a:gd name="T17" fmla="*/ 34 h 75"/>
                <a:gd name="T18" fmla="*/ 10 w 302"/>
                <a:gd name="T19" fmla="*/ 10 h 75"/>
                <a:gd name="T20" fmla="*/ 10 w 302"/>
                <a:gd name="T21" fmla="*/ 10 h 75"/>
                <a:gd name="T22" fmla="*/ 35 w 302"/>
                <a:gd name="T23" fmla="*/ 0 h 75"/>
                <a:gd name="T24" fmla="*/ 151 w 302"/>
                <a:gd name="T25" fmla="*/ 3 h 75"/>
                <a:gd name="T26" fmla="*/ 268 w 302"/>
                <a:gd name="T27" fmla="*/ 5 h 75"/>
                <a:gd name="T28" fmla="*/ 268 w 302"/>
                <a:gd name="T29" fmla="*/ 5 h 75"/>
                <a:gd name="T30" fmla="*/ 292 w 302"/>
                <a:gd name="T31" fmla="*/ 16 h 75"/>
                <a:gd name="T32" fmla="*/ 292 w 302"/>
                <a:gd name="T33" fmla="*/ 16 h 75"/>
                <a:gd name="T34" fmla="*/ 301 w 302"/>
                <a:gd name="T35" fmla="*/ 40 h 75"/>
                <a:gd name="T36" fmla="*/ 301 w 302"/>
                <a:gd name="T37" fmla="*/ 40 h 75"/>
                <a:gd name="T38" fmla="*/ 290 w 302"/>
                <a:gd name="T39" fmla="*/ 64 h 75"/>
                <a:gd name="T40" fmla="*/ 290 w 302"/>
                <a:gd name="T41" fmla="*/ 64 h 75"/>
                <a:gd name="T42" fmla="*/ 266 w 302"/>
                <a:gd name="T43"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 h="75">
                  <a:moveTo>
                    <a:pt x="266" y="74"/>
                  </a:moveTo>
                  <a:lnTo>
                    <a:pt x="150" y="71"/>
                  </a:lnTo>
                  <a:lnTo>
                    <a:pt x="33" y="69"/>
                  </a:lnTo>
                  <a:lnTo>
                    <a:pt x="33" y="69"/>
                  </a:lnTo>
                  <a:cubicBezTo>
                    <a:pt x="24" y="68"/>
                    <a:pt x="16" y="64"/>
                    <a:pt x="10" y="58"/>
                  </a:cubicBezTo>
                  <a:lnTo>
                    <a:pt x="10" y="58"/>
                  </a:lnTo>
                  <a:cubicBezTo>
                    <a:pt x="4" y="52"/>
                    <a:pt x="0" y="44"/>
                    <a:pt x="0" y="34"/>
                  </a:cubicBezTo>
                  <a:lnTo>
                    <a:pt x="0" y="34"/>
                  </a:lnTo>
                  <a:lnTo>
                    <a:pt x="0" y="34"/>
                  </a:lnTo>
                  <a:cubicBezTo>
                    <a:pt x="0" y="25"/>
                    <a:pt x="4" y="16"/>
                    <a:pt x="10" y="10"/>
                  </a:cubicBezTo>
                  <a:lnTo>
                    <a:pt x="10" y="10"/>
                  </a:lnTo>
                  <a:cubicBezTo>
                    <a:pt x="17" y="4"/>
                    <a:pt x="26" y="0"/>
                    <a:pt x="35" y="0"/>
                  </a:cubicBezTo>
                  <a:lnTo>
                    <a:pt x="151" y="3"/>
                  </a:lnTo>
                  <a:lnTo>
                    <a:pt x="268" y="5"/>
                  </a:lnTo>
                  <a:lnTo>
                    <a:pt x="268" y="5"/>
                  </a:lnTo>
                  <a:cubicBezTo>
                    <a:pt x="277" y="6"/>
                    <a:pt x="285" y="10"/>
                    <a:pt x="292" y="16"/>
                  </a:cubicBezTo>
                  <a:lnTo>
                    <a:pt x="292" y="16"/>
                  </a:lnTo>
                  <a:cubicBezTo>
                    <a:pt x="297" y="22"/>
                    <a:pt x="301" y="30"/>
                    <a:pt x="301" y="40"/>
                  </a:cubicBezTo>
                  <a:lnTo>
                    <a:pt x="301" y="40"/>
                  </a:lnTo>
                  <a:cubicBezTo>
                    <a:pt x="301" y="49"/>
                    <a:pt x="297" y="58"/>
                    <a:pt x="290" y="64"/>
                  </a:cubicBezTo>
                  <a:lnTo>
                    <a:pt x="290" y="64"/>
                  </a:lnTo>
                  <a:cubicBezTo>
                    <a:pt x="284" y="70"/>
                    <a:pt x="276" y="74"/>
                    <a:pt x="266" y="74"/>
                  </a:cubicBezTo>
                </a:path>
              </a:pathLst>
            </a:custGeom>
            <a:solidFill>
              <a:srgbClr val="000000">
                <a:alpha val="5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4" name="Freeform 411">
              <a:extLst>
                <a:ext uri="{FF2B5EF4-FFF2-40B4-BE49-F238E27FC236}">
                  <a16:creationId xmlns:a16="http://schemas.microsoft.com/office/drawing/2014/main" id="{2C1E1CCA-1274-3B0C-015B-9BF936E20E64}"/>
                </a:ext>
              </a:extLst>
            </p:cNvPr>
            <p:cNvSpPr>
              <a:spLocks noChangeArrowheads="1"/>
            </p:cNvSpPr>
            <p:nvPr/>
          </p:nvSpPr>
          <p:spPr bwMode="auto">
            <a:xfrm>
              <a:off x="20785444" y="3754432"/>
              <a:ext cx="225212" cy="87889"/>
            </a:xfrm>
            <a:custGeom>
              <a:avLst/>
              <a:gdLst>
                <a:gd name="T0" fmla="*/ 33 w 182"/>
                <a:gd name="T1" fmla="*/ 68 h 71"/>
                <a:gd name="T2" fmla="*/ 90 w 182"/>
                <a:gd name="T3" fmla="*/ 69 h 71"/>
                <a:gd name="T4" fmla="*/ 146 w 182"/>
                <a:gd name="T5" fmla="*/ 70 h 71"/>
                <a:gd name="T6" fmla="*/ 146 w 182"/>
                <a:gd name="T7" fmla="*/ 70 h 71"/>
                <a:gd name="T8" fmla="*/ 170 w 182"/>
                <a:gd name="T9" fmla="*/ 60 h 71"/>
                <a:gd name="T10" fmla="*/ 170 w 182"/>
                <a:gd name="T11" fmla="*/ 60 h 71"/>
                <a:gd name="T12" fmla="*/ 180 w 182"/>
                <a:gd name="T13" fmla="*/ 36 h 71"/>
                <a:gd name="T14" fmla="*/ 180 w 182"/>
                <a:gd name="T15" fmla="*/ 36 h 71"/>
                <a:gd name="T16" fmla="*/ 171 w 182"/>
                <a:gd name="T17" fmla="*/ 12 h 71"/>
                <a:gd name="T18" fmla="*/ 171 w 182"/>
                <a:gd name="T19" fmla="*/ 12 h 71"/>
                <a:gd name="T20" fmla="*/ 147 w 182"/>
                <a:gd name="T21" fmla="*/ 1 h 71"/>
                <a:gd name="T22" fmla="*/ 90 w 182"/>
                <a:gd name="T23" fmla="*/ 1 h 71"/>
                <a:gd name="T24" fmla="*/ 34 w 182"/>
                <a:gd name="T25" fmla="*/ 0 h 71"/>
                <a:gd name="T26" fmla="*/ 34 w 182"/>
                <a:gd name="T27" fmla="*/ 0 h 71"/>
                <a:gd name="T28" fmla="*/ 10 w 182"/>
                <a:gd name="T29" fmla="*/ 10 h 71"/>
                <a:gd name="T30" fmla="*/ 10 w 182"/>
                <a:gd name="T31" fmla="*/ 10 h 71"/>
                <a:gd name="T32" fmla="*/ 0 w 182"/>
                <a:gd name="T33" fmla="*/ 34 h 71"/>
                <a:gd name="T34" fmla="*/ 0 w 182"/>
                <a:gd name="T35" fmla="*/ 34 h 71"/>
                <a:gd name="T36" fmla="*/ 10 w 182"/>
                <a:gd name="T37" fmla="*/ 58 h 71"/>
                <a:gd name="T38" fmla="*/ 10 w 182"/>
                <a:gd name="T39" fmla="*/ 58 h 71"/>
                <a:gd name="T40" fmla="*/ 33 w 182"/>
                <a:gd name="T41"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71">
                  <a:moveTo>
                    <a:pt x="33" y="68"/>
                  </a:moveTo>
                  <a:lnTo>
                    <a:pt x="90" y="69"/>
                  </a:lnTo>
                  <a:lnTo>
                    <a:pt x="146" y="70"/>
                  </a:lnTo>
                  <a:lnTo>
                    <a:pt x="146" y="70"/>
                  </a:lnTo>
                  <a:cubicBezTo>
                    <a:pt x="155" y="70"/>
                    <a:pt x="164" y="66"/>
                    <a:pt x="170" y="60"/>
                  </a:cubicBezTo>
                  <a:lnTo>
                    <a:pt x="170" y="60"/>
                  </a:lnTo>
                  <a:cubicBezTo>
                    <a:pt x="177" y="54"/>
                    <a:pt x="180" y="45"/>
                    <a:pt x="180" y="36"/>
                  </a:cubicBezTo>
                  <a:lnTo>
                    <a:pt x="180" y="36"/>
                  </a:lnTo>
                  <a:cubicBezTo>
                    <a:pt x="181" y="26"/>
                    <a:pt x="177" y="18"/>
                    <a:pt x="171" y="12"/>
                  </a:cubicBezTo>
                  <a:lnTo>
                    <a:pt x="171" y="12"/>
                  </a:lnTo>
                  <a:cubicBezTo>
                    <a:pt x="165" y="5"/>
                    <a:pt x="157" y="2"/>
                    <a:pt x="147" y="1"/>
                  </a:cubicBezTo>
                  <a:lnTo>
                    <a:pt x="90" y="1"/>
                  </a:lnTo>
                  <a:lnTo>
                    <a:pt x="34" y="0"/>
                  </a:lnTo>
                  <a:lnTo>
                    <a:pt x="34" y="0"/>
                  </a:lnTo>
                  <a:cubicBezTo>
                    <a:pt x="25" y="0"/>
                    <a:pt x="16" y="4"/>
                    <a:pt x="10" y="10"/>
                  </a:cubicBezTo>
                  <a:lnTo>
                    <a:pt x="10" y="10"/>
                  </a:lnTo>
                  <a:cubicBezTo>
                    <a:pt x="4" y="16"/>
                    <a:pt x="0" y="25"/>
                    <a:pt x="0" y="34"/>
                  </a:cubicBezTo>
                  <a:lnTo>
                    <a:pt x="0" y="34"/>
                  </a:lnTo>
                  <a:cubicBezTo>
                    <a:pt x="0" y="44"/>
                    <a:pt x="4" y="52"/>
                    <a:pt x="10" y="58"/>
                  </a:cubicBezTo>
                  <a:lnTo>
                    <a:pt x="10" y="58"/>
                  </a:lnTo>
                  <a:cubicBezTo>
                    <a:pt x="16" y="64"/>
                    <a:pt x="24" y="68"/>
                    <a:pt x="33" y="68"/>
                  </a:cubicBezTo>
                </a:path>
              </a:pathLst>
            </a:custGeom>
            <a:solidFill>
              <a:srgbClr val="000000">
                <a:alpha val="5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5" name="Freeform 412">
              <a:extLst>
                <a:ext uri="{FF2B5EF4-FFF2-40B4-BE49-F238E27FC236}">
                  <a16:creationId xmlns:a16="http://schemas.microsoft.com/office/drawing/2014/main" id="{3CF5B1B8-2668-AEC9-2978-5A812D9BBCF1}"/>
                </a:ext>
              </a:extLst>
            </p:cNvPr>
            <p:cNvSpPr>
              <a:spLocks noChangeArrowheads="1"/>
            </p:cNvSpPr>
            <p:nvPr/>
          </p:nvSpPr>
          <p:spPr bwMode="auto">
            <a:xfrm>
              <a:off x="20120783" y="3347949"/>
              <a:ext cx="54930" cy="1345794"/>
            </a:xfrm>
            <a:custGeom>
              <a:avLst/>
              <a:gdLst>
                <a:gd name="T0" fmla="*/ 31 w 44"/>
                <a:gd name="T1" fmla="*/ 1080 h 1081"/>
                <a:gd name="T2" fmla="*/ 31 w 44"/>
                <a:gd name="T3" fmla="*/ 1080 h 1081"/>
                <a:gd name="T4" fmla="*/ 37 w 44"/>
                <a:gd name="T5" fmla="*/ 540 h 1081"/>
                <a:gd name="T6" fmla="*/ 43 w 44"/>
                <a:gd name="T7" fmla="*/ 0 h 1081"/>
                <a:gd name="T8" fmla="*/ 43 w 44"/>
                <a:gd name="T9" fmla="*/ 0 h 1081"/>
                <a:gd name="T10" fmla="*/ 21 w 44"/>
                <a:gd name="T11" fmla="*/ 8 h 1081"/>
                <a:gd name="T12" fmla="*/ 21 w 44"/>
                <a:gd name="T13" fmla="*/ 8 h 1081"/>
                <a:gd name="T14" fmla="*/ 12 w 44"/>
                <a:gd name="T15" fmla="*/ 30 h 1081"/>
                <a:gd name="T16" fmla="*/ 6 w 44"/>
                <a:gd name="T17" fmla="*/ 539 h 1081"/>
                <a:gd name="T18" fmla="*/ 0 w 44"/>
                <a:gd name="T19" fmla="*/ 1048 h 1081"/>
                <a:gd name="T20" fmla="*/ 0 w 44"/>
                <a:gd name="T21" fmla="*/ 1048 h 1081"/>
                <a:gd name="T22" fmla="*/ 9 w 44"/>
                <a:gd name="T23" fmla="*/ 1070 h 1081"/>
                <a:gd name="T24" fmla="*/ 9 w 44"/>
                <a:gd name="T25" fmla="*/ 1070 h 1081"/>
                <a:gd name="T26" fmla="*/ 31 w 44"/>
                <a:gd name="T27" fmla="*/ 108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1081">
                  <a:moveTo>
                    <a:pt x="31" y="1080"/>
                  </a:moveTo>
                  <a:lnTo>
                    <a:pt x="31" y="1080"/>
                  </a:lnTo>
                  <a:lnTo>
                    <a:pt x="37" y="540"/>
                  </a:lnTo>
                  <a:lnTo>
                    <a:pt x="43" y="0"/>
                  </a:lnTo>
                  <a:lnTo>
                    <a:pt x="43" y="0"/>
                  </a:lnTo>
                  <a:cubicBezTo>
                    <a:pt x="35" y="0"/>
                    <a:pt x="27" y="3"/>
                    <a:pt x="21" y="8"/>
                  </a:cubicBezTo>
                  <a:lnTo>
                    <a:pt x="21" y="8"/>
                  </a:lnTo>
                  <a:cubicBezTo>
                    <a:pt x="16" y="14"/>
                    <a:pt x="12" y="21"/>
                    <a:pt x="12" y="30"/>
                  </a:cubicBezTo>
                  <a:lnTo>
                    <a:pt x="6" y="539"/>
                  </a:lnTo>
                  <a:lnTo>
                    <a:pt x="0" y="1048"/>
                  </a:lnTo>
                  <a:lnTo>
                    <a:pt x="0" y="1048"/>
                  </a:lnTo>
                  <a:cubicBezTo>
                    <a:pt x="0" y="1056"/>
                    <a:pt x="4" y="1064"/>
                    <a:pt x="9" y="1070"/>
                  </a:cubicBezTo>
                  <a:lnTo>
                    <a:pt x="9" y="1070"/>
                  </a:lnTo>
                  <a:cubicBezTo>
                    <a:pt x="15" y="1076"/>
                    <a:pt x="22" y="1079"/>
                    <a:pt x="31" y="108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6" name="Freeform 413">
              <a:extLst>
                <a:ext uri="{FF2B5EF4-FFF2-40B4-BE49-F238E27FC236}">
                  <a16:creationId xmlns:a16="http://schemas.microsoft.com/office/drawing/2014/main" id="{A254E62E-98F9-DCDE-8018-016BE9B64C2F}"/>
                </a:ext>
              </a:extLst>
            </p:cNvPr>
            <p:cNvSpPr>
              <a:spLocks noChangeArrowheads="1"/>
            </p:cNvSpPr>
            <p:nvPr/>
          </p:nvSpPr>
          <p:spPr bwMode="auto">
            <a:xfrm>
              <a:off x="19522042" y="4237821"/>
              <a:ext cx="911845" cy="1104101"/>
            </a:xfrm>
            <a:custGeom>
              <a:avLst/>
              <a:gdLst>
                <a:gd name="T0" fmla="*/ 314 w 732"/>
                <a:gd name="T1" fmla="*/ 0 h 888"/>
                <a:gd name="T2" fmla="*/ 731 w 732"/>
                <a:gd name="T3" fmla="*/ 744 h 888"/>
                <a:gd name="T4" fmla="*/ 731 w 732"/>
                <a:gd name="T5" fmla="*/ 744 h 888"/>
                <a:gd name="T6" fmla="*/ 662 w 732"/>
                <a:gd name="T7" fmla="*/ 782 h 888"/>
                <a:gd name="T8" fmla="*/ 662 w 732"/>
                <a:gd name="T9" fmla="*/ 782 h 888"/>
                <a:gd name="T10" fmla="*/ 115 w 732"/>
                <a:gd name="T11" fmla="*/ 601 h 888"/>
                <a:gd name="T12" fmla="*/ 115 w 732"/>
                <a:gd name="T13" fmla="*/ 601 h 888"/>
                <a:gd name="T14" fmla="*/ 245 w 732"/>
                <a:gd name="T15" fmla="*/ 39 h 888"/>
                <a:gd name="T16" fmla="*/ 245 w 732"/>
                <a:gd name="T17" fmla="*/ 39 h 888"/>
                <a:gd name="T18" fmla="*/ 314 w 732"/>
                <a:gd name="T19"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2" h="888">
                  <a:moveTo>
                    <a:pt x="314" y="0"/>
                  </a:moveTo>
                  <a:lnTo>
                    <a:pt x="731" y="744"/>
                  </a:lnTo>
                  <a:lnTo>
                    <a:pt x="731" y="744"/>
                  </a:lnTo>
                  <a:cubicBezTo>
                    <a:pt x="731" y="744"/>
                    <a:pt x="722" y="749"/>
                    <a:pt x="662" y="782"/>
                  </a:cubicBezTo>
                  <a:lnTo>
                    <a:pt x="662" y="782"/>
                  </a:lnTo>
                  <a:cubicBezTo>
                    <a:pt x="475" y="887"/>
                    <a:pt x="230" y="805"/>
                    <a:pt x="115" y="601"/>
                  </a:cubicBezTo>
                  <a:lnTo>
                    <a:pt x="115" y="601"/>
                  </a:lnTo>
                  <a:cubicBezTo>
                    <a:pt x="0" y="395"/>
                    <a:pt x="58" y="144"/>
                    <a:pt x="245" y="39"/>
                  </a:cubicBezTo>
                  <a:lnTo>
                    <a:pt x="245" y="39"/>
                  </a:lnTo>
                  <a:cubicBezTo>
                    <a:pt x="284" y="17"/>
                    <a:pt x="314" y="0"/>
                    <a:pt x="314" y="0"/>
                  </a:cubicBez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7" name="Freeform 414">
              <a:extLst>
                <a:ext uri="{FF2B5EF4-FFF2-40B4-BE49-F238E27FC236}">
                  <a16:creationId xmlns:a16="http://schemas.microsoft.com/office/drawing/2014/main" id="{BD76232E-7046-1C10-AC20-15D567669194}"/>
                </a:ext>
              </a:extLst>
            </p:cNvPr>
            <p:cNvSpPr>
              <a:spLocks noChangeArrowheads="1"/>
            </p:cNvSpPr>
            <p:nvPr/>
          </p:nvSpPr>
          <p:spPr bwMode="auto">
            <a:xfrm>
              <a:off x="19609931" y="4105986"/>
              <a:ext cx="1131567" cy="1186497"/>
            </a:xfrm>
            <a:custGeom>
              <a:avLst/>
              <a:gdLst>
                <a:gd name="T0" fmla="*/ 792 w 909"/>
                <a:gd name="T1" fmla="*/ 287 h 954"/>
                <a:gd name="T2" fmla="*/ 792 w 909"/>
                <a:gd name="T3" fmla="*/ 287 h 954"/>
                <a:gd name="T4" fmla="*/ 662 w 909"/>
                <a:gd name="T5" fmla="*/ 849 h 954"/>
                <a:gd name="T6" fmla="*/ 662 w 909"/>
                <a:gd name="T7" fmla="*/ 849 h 954"/>
                <a:gd name="T8" fmla="*/ 115 w 909"/>
                <a:gd name="T9" fmla="*/ 667 h 954"/>
                <a:gd name="T10" fmla="*/ 115 w 909"/>
                <a:gd name="T11" fmla="*/ 667 h 954"/>
                <a:gd name="T12" fmla="*/ 245 w 909"/>
                <a:gd name="T13" fmla="*/ 105 h 954"/>
                <a:gd name="T14" fmla="*/ 245 w 909"/>
                <a:gd name="T15" fmla="*/ 105 h 954"/>
                <a:gd name="T16" fmla="*/ 792 w 909"/>
                <a:gd name="T17" fmla="*/ 287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9" h="954">
                  <a:moveTo>
                    <a:pt x="792" y="287"/>
                  </a:moveTo>
                  <a:lnTo>
                    <a:pt x="792" y="287"/>
                  </a:lnTo>
                  <a:cubicBezTo>
                    <a:pt x="908" y="492"/>
                    <a:pt x="849" y="743"/>
                    <a:pt x="662" y="849"/>
                  </a:cubicBezTo>
                  <a:lnTo>
                    <a:pt x="662" y="849"/>
                  </a:lnTo>
                  <a:cubicBezTo>
                    <a:pt x="475" y="953"/>
                    <a:pt x="230" y="872"/>
                    <a:pt x="115" y="667"/>
                  </a:cubicBezTo>
                  <a:lnTo>
                    <a:pt x="115" y="667"/>
                  </a:lnTo>
                  <a:cubicBezTo>
                    <a:pt x="0" y="462"/>
                    <a:pt x="58" y="209"/>
                    <a:pt x="245" y="105"/>
                  </a:cubicBezTo>
                  <a:lnTo>
                    <a:pt x="245" y="105"/>
                  </a:lnTo>
                  <a:cubicBezTo>
                    <a:pt x="432" y="0"/>
                    <a:pt x="677" y="81"/>
                    <a:pt x="792" y="287"/>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8" name="Freeform 415">
              <a:extLst>
                <a:ext uri="{FF2B5EF4-FFF2-40B4-BE49-F238E27FC236}">
                  <a16:creationId xmlns:a16="http://schemas.microsoft.com/office/drawing/2014/main" id="{E183B7FB-EC66-355D-B2AD-141333244D35}"/>
                </a:ext>
              </a:extLst>
            </p:cNvPr>
            <p:cNvSpPr>
              <a:spLocks noChangeArrowheads="1"/>
            </p:cNvSpPr>
            <p:nvPr/>
          </p:nvSpPr>
          <p:spPr bwMode="auto">
            <a:xfrm>
              <a:off x="19609930" y="4122464"/>
              <a:ext cx="917338" cy="928326"/>
            </a:xfrm>
            <a:custGeom>
              <a:avLst/>
              <a:gdLst>
                <a:gd name="T0" fmla="*/ 245 w 735"/>
                <a:gd name="T1" fmla="*/ 90 h 744"/>
                <a:gd name="T2" fmla="*/ 245 w 735"/>
                <a:gd name="T3" fmla="*/ 90 h 744"/>
                <a:gd name="T4" fmla="*/ 115 w 735"/>
                <a:gd name="T5" fmla="*/ 652 h 744"/>
                <a:gd name="T6" fmla="*/ 115 w 735"/>
                <a:gd name="T7" fmla="*/ 652 h 744"/>
                <a:gd name="T8" fmla="*/ 181 w 735"/>
                <a:gd name="T9" fmla="*/ 743 h 744"/>
                <a:gd name="T10" fmla="*/ 734 w 735"/>
                <a:gd name="T11" fmla="*/ 190 h 744"/>
                <a:gd name="T12" fmla="*/ 734 w 735"/>
                <a:gd name="T13" fmla="*/ 190 h 744"/>
                <a:gd name="T14" fmla="*/ 245 w 735"/>
                <a:gd name="T15" fmla="*/ 90 h 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744">
                  <a:moveTo>
                    <a:pt x="245" y="90"/>
                  </a:moveTo>
                  <a:lnTo>
                    <a:pt x="245" y="90"/>
                  </a:lnTo>
                  <a:cubicBezTo>
                    <a:pt x="58" y="194"/>
                    <a:pt x="0" y="447"/>
                    <a:pt x="115" y="652"/>
                  </a:cubicBezTo>
                  <a:lnTo>
                    <a:pt x="115" y="652"/>
                  </a:lnTo>
                  <a:cubicBezTo>
                    <a:pt x="133" y="686"/>
                    <a:pt x="156" y="716"/>
                    <a:pt x="181" y="743"/>
                  </a:cubicBezTo>
                  <a:lnTo>
                    <a:pt x="734" y="190"/>
                  </a:lnTo>
                  <a:lnTo>
                    <a:pt x="734" y="190"/>
                  </a:lnTo>
                  <a:cubicBezTo>
                    <a:pt x="606" y="47"/>
                    <a:pt x="404" y="0"/>
                    <a:pt x="245" y="90"/>
                  </a:cubicBezTo>
                </a:path>
              </a:pathLst>
            </a:custGeom>
            <a:solidFill>
              <a:srgbClr val="FFFFFF">
                <a:alpha val="3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39" name="Freeform 77">
              <a:extLst>
                <a:ext uri="{FF2B5EF4-FFF2-40B4-BE49-F238E27FC236}">
                  <a16:creationId xmlns:a16="http://schemas.microsoft.com/office/drawing/2014/main" id="{566F95A1-768C-99AE-3303-01DF2EF7BF74}"/>
                </a:ext>
              </a:extLst>
            </p:cNvPr>
            <p:cNvSpPr>
              <a:spLocks noChangeArrowheads="1"/>
            </p:cNvSpPr>
            <p:nvPr/>
          </p:nvSpPr>
          <p:spPr bwMode="auto">
            <a:xfrm>
              <a:off x="19934444" y="4419830"/>
              <a:ext cx="497456" cy="590506"/>
            </a:xfrm>
            <a:custGeom>
              <a:avLst/>
              <a:gdLst>
                <a:gd name="connsiteX0" fmla="*/ 466591 w 497456"/>
                <a:gd name="connsiteY0" fmla="*/ 290393 h 590506"/>
                <a:gd name="connsiteX1" fmla="*/ 472775 w 497456"/>
                <a:gd name="connsiteY1" fmla="*/ 302797 h 590506"/>
                <a:gd name="connsiteX2" fmla="*/ 490091 w 497456"/>
                <a:gd name="connsiteY2" fmla="*/ 449160 h 590506"/>
                <a:gd name="connsiteX3" fmla="*/ 399801 w 497456"/>
                <a:gd name="connsiteY3" fmla="*/ 565755 h 590506"/>
                <a:gd name="connsiteX4" fmla="*/ 253853 w 497456"/>
                <a:gd name="connsiteY4" fmla="*/ 583120 h 590506"/>
                <a:gd name="connsiteX5" fmla="*/ 137589 w 497456"/>
                <a:gd name="connsiteY5" fmla="*/ 491333 h 590506"/>
                <a:gd name="connsiteX6" fmla="*/ 131405 w 497456"/>
                <a:gd name="connsiteY6" fmla="*/ 478929 h 590506"/>
                <a:gd name="connsiteX7" fmla="*/ 271169 w 497456"/>
                <a:gd name="connsiteY7" fmla="*/ 399546 h 590506"/>
                <a:gd name="connsiteX8" fmla="*/ 362695 w 497456"/>
                <a:gd name="connsiteY8" fmla="*/ 498775 h 590506"/>
                <a:gd name="connsiteX9" fmla="*/ 326827 w 497456"/>
                <a:gd name="connsiteY9" fmla="*/ 368536 h 590506"/>
                <a:gd name="connsiteX10" fmla="*/ 398321 w 497456"/>
                <a:gd name="connsiteY10" fmla="*/ 158560 h 590506"/>
                <a:gd name="connsiteX11" fmla="*/ 420793 w 497456"/>
                <a:gd name="connsiteY11" fmla="*/ 199304 h 590506"/>
                <a:gd name="connsiteX12" fmla="*/ 443263 w 497456"/>
                <a:gd name="connsiteY12" fmla="*/ 237579 h 590506"/>
                <a:gd name="connsiteX13" fmla="*/ 104943 w 497456"/>
                <a:gd name="connsiteY13" fmla="*/ 426484 h 590506"/>
                <a:gd name="connsiteX14" fmla="*/ 81223 w 497456"/>
                <a:gd name="connsiteY14" fmla="*/ 385739 h 590506"/>
                <a:gd name="connsiteX15" fmla="*/ 59999 w 497456"/>
                <a:gd name="connsiteY15" fmla="*/ 347465 h 590506"/>
                <a:gd name="connsiteX16" fmla="*/ 172959 w 497456"/>
                <a:gd name="connsiteY16" fmla="*/ 1179 h 590506"/>
                <a:gd name="connsiteX17" fmla="*/ 246761 w 497456"/>
                <a:gd name="connsiteY17" fmla="*/ 7356 h 590506"/>
                <a:gd name="connsiteX18" fmla="*/ 364345 w 497456"/>
                <a:gd name="connsiteY18" fmla="*/ 98775 h 590506"/>
                <a:gd name="connsiteX19" fmla="*/ 371851 w 497456"/>
                <a:gd name="connsiteY19" fmla="*/ 111128 h 590506"/>
                <a:gd name="connsiteX20" fmla="*/ 229249 w 497456"/>
                <a:gd name="connsiteY20" fmla="*/ 190194 h 590506"/>
                <a:gd name="connsiteX21" fmla="*/ 136683 w 497456"/>
                <a:gd name="connsiteY21" fmla="*/ 90127 h 590506"/>
                <a:gd name="connsiteX22" fmla="*/ 174209 w 497456"/>
                <a:gd name="connsiteY22" fmla="*/ 221078 h 590506"/>
                <a:gd name="connsiteX23" fmla="*/ 32859 w 497456"/>
                <a:gd name="connsiteY23" fmla="*/ 300143 h 590506"/>
                <a:gd name="connsiteX24" fmla="*/ 24103 w 497456"/>
                <a:gd name="connsiteY24" fmla="*/ 286554 h 590506"/>
                <a:gd name="connsiteX25" fmla="*/ 6591 w 497456"/>
                <a:gd name="connsiteY25" fmla="*/ 139542 h 590506"/>
                <a:gd name="connsiteX26" fmla="*/ 99157 w 497456"/>
                <a:gd name="connsiteY26" fmla="*/ 24651 h 590506"/>
                <a:gd name="connsiteX27" fmla="*/ 172959 w 497456"/>
                <a:gd name="connsiteY27" fmla="*/ 1179 h 59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7456" h="590506">
                  <a:moveTo>
                    <a:pt x="466591" y="290393"/>
                  </a:moveTo>
                  <a:lnTo>
                    <a:pt x="472775" y="302797"/>
                  </a:lnTo>
                  <a:cubicBezTo>
                    <a:pt x="498749" y="348690"/>
                    <a:pt x="503697" y="402026"/>
                    <a:pt x="490091" y="449160"/>
                  </a:cubicBezTo>
                  <a:cubicBezTo>
                    <a:pt x="477723" y="497535"/>
                    <a:pt x="445565" y="539707"/>
                    <a:pt x="399801" y="565755"/>
                  </a:cubicBezTo>
                  <a:cubicBezTo>
                    <a:pt x="354037" y="591802"/>
                    <a:pt x="300853" y="596764"/>
                    <a:pt x="253853" y="583120"/>
                  </a:cubicBezTo>
                  <a:cubicBezTo>
                    <a:pt x="206853" y="569476"/>
                    <a:pt x="164799" y="538467"/>
                    <a:pt x="137589" y="491333"/>
                  </a:cubicBezTo>
                  <a:lnTo>
                    <a:pt x="131405" y="478929"/>
                  </a:lnTo>
                  <a:lnTo>
                    <a:pt x="271169" y="399546"/>
                  </a:lnTo>
                  <a:lnTo>
                    <a:pt x="362695" y="498775"/>
                  </a:lnTo>
                  <a:lnTo>
                    <a:pt x="326827" y="368536"/>
                  </a:lnTo>
                  <a:close/>
                  <a:moveTo>
                    <a:pt x="398321" y="158560"/>
                  </a:moveTo>
                  <a:lnTo>
                    <a:pt x="420793" y="199304"/>
                  </a:lnTo>
                  <a:lnTo>
                    <a:pt x="443263" y="237579"/>
                  </a:lnTo>
                  <a:lnTo>
                    <a:pt x="104943" y="426484"/>
                  </a:lnTo>
                  <a:lnTo>
                    <a:pt x="81223" y="385739"/>
                  </a:lnTo>
                  <a:lnTo>
                    <a:pt x="59999" y="347465"/>
                  </a:lnTo>
                  <a:close/>
                  <a:moveTo>
                    <a:pt x="172959" y="1179"/>
                  </a:moveTo>
                  <a:cubicBezTo>
                    <a:pt x="197977" y="-1601"/>
                    <a:pt x="222995" y="561"/>
                    <a:pt x="246761" y="7356"/>
                  </a:cubicBezTo>
                  <a:cubicBezTo>
                    <a:pt x="294295" y="20945"/>
                    <a:pt x="338077" y="51830"/>
                    <a:pt x="364345" y="98775"/>
                  </a:cubicBezTo>
                  <a:lnTo>
                    <a:pt x="371851" y="111128"/>
                  </a:lnTo>
                  <a:lnTo>
                    <a:pt x="229249" y="190194"/>
                  </a:lnTo>
                  <a:lnTo>
                    <a:pt x="136683" y="90127"/>
                  </a:lnTo>
                  <a:lnTo>
                    <a:pt x="174209" y="221078"/>
                  </a:lnTo>
                  <a:lnTo>
                    <a:pt x="32859" y="300143"/>
                  </a:lnTo>
                  <a:lnTo>
                    <a:pt x="24103" y="286554"/>
                  </a:lnTo>
                  <a:cubicBezTo>
                    <a:pt x="-915" y="239609"/>
                    <a:pt x="-5917" y="187723"/>
                    <a:pt x="6591" y="139542"/>
                  </a:cubicBezTo>
                  <a:cubicBezTo>
                    <a:pt x="20351" y="93833"/>
                    <a:pt x="51623" y="50594"/>
                    <a:pt x="99157" y="24651"/>
                  </a:cubicBezTo>
                  <a:cubicBezTo>
                    <a:pt x="122925" y="11680"/>
                    <a:pt x="147941" y="3959"/>
                    <a:pt x="172959" y="1179"/>
                  </a:cubicBezTo>
                  <a:close/>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grpSp>
      <p:grpSp>
        <p:nvGrpSpPr>
          <p:cNvPr id="40" name="Group 78">
            <a:extLst>
              <a:ext uri="{FF2B5EF4-FFF2-40B4-BE49-F238E27FC236}">
                <a16:creationId xmlns:a16="http://schemas.microsoft.com/office/drawing/2014/main" id="{1ECAC090-1ECC-11C2-921D-3B6D6F266C8D}"/>
              </a:ext>
            </a:extLst>
          </p:cNvPr>
          <p:cNvGrpSpPr/>
          <p:nvPr/>
        </p:nvGrpSpPr>
        <p:grpSpPr>
          <a:xfrm>
            <a:off x="392176" y="1652395"/>
            <a:ext cx="309307" cy="400029"/>
            <a:chOff x="6871553" y="5012339"/>
            <a:chExt cx="1697354" cy="2235671"/>
          </a:xfrm>
        </p:grpSpPr>
        <p:sp>
          <p:nvSpPr>
            <p:cNvPr id="41" name="Freeform 419">
              <a:extLst>
                <a:ext uri="{FF2B5EF4-FFF2-40B4-BE49-F238E27FC236}">
                  <a16:creationId xmlns:a16="http://schemas.microsoft.com/office/drawing/2014/main" id="{002D31D7-6C60-52FA-9512-A14D88FDFF13}"/>
                </a:ext>
              </a:extLst>
            </p:cNvPr>
            <p:cNvSpPr>
              <a:spLocks noChangeArrowheads="1"/>
            </p:cNvSpPr>
            <p:nvPr/>
          </p:nvSpPr>
          <p:spPr bwMode="auto">
            <a:xfrm>
              <a:off x="6871553" y="5012339"/>
              <a:ext cx="219722" cy="2235671"/>
            </a:xfrm>
            <a:custGeom>
              <a:avLst/>
              <a:gdLst>
                <a:gd name="T0" fmla="*/ 59 w 175"/>
                <a:gd name="T1" fmla="*/ 1794 h 1795"/>
                <a:gd name="T2" fmla="*/ 116 w 175"/>
                <a:gd name="T3" fmla="*/ 1794 h 1795"/>
                <a:gd name="T4" fmla="*/ 174 w 175"/>
                <a:gd name="T5" fmla="*/ 1794 h 1795"/>
                <a:gd name="T6" fmla="*/ 174 w 175"/>
                <a:gd name="T7" fmla="*/ 897 h 1795"/>
                <a:gd name="T8" fmla="*/ 174 w 175"/>
                <a:gd name="T9" fmla="*/ 0 h 1795"/>
                <a:gd name="T10" fmla="*/ 116 w 175"/>
                <a:gd name="T11" fmla="*/ 0 h 1795"/>
                <a:gd name="T12" fmla="*/ 59 w 175"/>
                <a:gd name="T13" fmla="*/ 0 h 1795"/>
                <a:gd name="T14" fmla="*/ 59 w 175"/>
                <a:gd name="T15" fmla="*/ 0 h 1795"/>
                <a:gd name="T16" fmla="*/ 17 w 175"/>
                <a:gd name="T17" fmla="*/ 17 h 1795"/>
                <a:gd name="T18" fmla="*/ 17 w 175"/>
                <a:gd name="T19" fmla="*/ 17 h 1795"/>
                <a:gd name="T20" fmla="*/ 0 w 175"/>
                <a:gd name="T21" fmla="*/ 58 h 1795"/>
                <a:gd name="T22" fmla="*/ 0 w 175"/>
                <a:gd name="T23" fmla="*/ 897 h 1795"/>
                <a:gd name="T24" fmla="*/ 0 w 175"/>
                <a:gd name="T25" fmla="*/ 1735 h 1795"/>
                <a:gd name="T26" fmla="*/ 0 w 175"/>
                <a:gd name="T27" fmla="*/ 1735 h 1795"/>
                <a:gd name="T28" fmla="*/ 17 w 175"/>
                <a:gd name="T29" fmla="*/ 1777 h 1795"/>
                <a:gd name="T30" fmla="*/ 17 w 175"/>
                <a:gd name="T31" fmla="*/ 1777 h 1795"/>
                <a:gd name="T32" fmla="*/ 59 w 175"/>
                <a:gd name="T33" fmla="*/ 1794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795">
                  <a:moveTo>
                    <a:pt x="59" y="1794"/>
                  </a:moveTo>
                  <a:lnTo>
                    <a:pt x="116" y="1794"/>
                  </a:lnTo>
                  <a:lnTo>
                    <a:pt x="174" y="1794"/>
                  </a:lnTo>
                  <a:lnTo>
                    <a:pt x="174" y="897"/>
                  </a:lnTo>
                  <a:lnTo>
                    <a:pt x="174" y="0"/>
                  </a:lnTo>
                  <a:lnTo>
                    <a:pt x="116" y="0"/>
                  </a:lnTo>
                  <a:lnTo>
                    <a:pt x="59" y="0"/>
                  </a:lnTo>
                  <a:lnTo>
                    <a:pt x="59" y="0"/>
                  </a:lnTo>
                  <a:cubicBezTo>
                    <a:pt x="42" y="0"/>
                    <a:pt x="28" y="6"/>
                    <a:pt x="17" y="17"/>
                  </a:cubicBezTo>
                  <a:lnTo>
                    <a:pt x="17" y="17"/>
                  </a:lnTo>
                  <a:cubicBezTo>
                    <a:pt x="6" y="27"/>
                    <a:pt x="0" y="42"/>
                    <a:pt x="0" y="58"/>
                  </a:cubicBezTo>
                  <a:lnTo>
                    <a:pt x="0" y="897"/>
                  </a:lnTo>
                  <a:lnTo>
                    <a:pt x="0" y="1735"/>
                  </a:lnTo>
                  <a:lnTo>
                    <a:pt x="0" y="1735"/>
                  </a:lnTo>
                  <a:cubicBezTo>
                    <a:pt x="0" y="1751"/>
                    <a:pt x="6" y="1766"/>
                    <a:pt x="17" y="1777"/>
                  </a:cubicBezTo>
                  <a:lnTo>
                    <a:pt x="17" y="1777"/>
                  </a:lnTo>
                  <a:cubicBezTo>
                    <a:pt x="28" y="1787"/>
                    <a:pt x="42" y="1794"/>
                    <a:pt x="59" y="1794"/>
                  </a:cubicBezTo>
                </a:path>
              </a:pathLst>
            </a:custGeom>
            <a:solidFill>
              <a:srgbClr val="00858C"/>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2" name="Freeform 420">
              <a:extLst>
                <a:ext uri="{FF2B5EF4-FFF2-40B4-BE49-F238E27FC236}">
                  <a16:creationId xmlns:a16="http://schemas.microsoft.com/office/drawing/2014/main" id="{797CD241-61FC-E357-5814-338A3DC72050}"/>
                </a:ext>
              </a:extLst>
            </p:cNvPr>
            <p:cNvSpPr>
              <a:spLocks noChangeArrowheads="1"/>
            </p:cNvSpPr>
            <p:nvPr/>
          </p:nvSpPr>
          <p:spPr bwMode="auto">
            <a:xfrm>
              <a:off x="7014374" y="5012339"/>
              <a:ext cx="1554533" cy="2235671"/>
            </a:xfrm>
            <a:custGeom>
              <a:avLst/>
              <a:gdLst>
                <a:gd name="T0" fmla="*/ 1188 w 1248"/>
                <a:gd name="T1" fmla="*/ 1794 h 1795"/>
                <a:gd name="T2" fmla="*/ 623 w 1248"/>
                <a:gd name="T3" fmla="*/ 1794 h 1795"/>
                <a:gd name="T4" fmla="*/ 58 w 1248"/>
                <a:gd name="T5" fmla="*/ 1794 h 1795"/>
                <a:gd name="T6" fmla="*/ 58 w 1248"/>
                <a:gd name="T7" fmla="*/ 1794 h 1795"/>
                <a:gd name="T8" fmla="*/ 17 w 1248"/>
                <a:gd name="T9" fmla="*/ 1777 h 1795"/>
                <a:gd name="T10" fmla="*/ 17 w 1248"/>
                <a:gd name="T11" fmla="*/ 1777 h 1795"/>
                <a:gd name="T12" fmla="*/ 0 w 1248"/>
                <a:gd name="T13" fmla="*/ 1735 h 1795"/>
                <a:gd name="T14" fmla="*/ 0 w 1248"/>
                <a:gd name="T15" fmla="*/ 897 h 1795"/>
                <a:gd name="T16" fmla="*/ 0 w 1248"/>
                <a:gd name="T17" fmla="*/ 58 h 1795"/>
                <a:gd name="T18" fmla="*/ 0 w 1248"/>
                <a:gd name="T19" fmla="*/ 58 h 1795"/>
                <a:gd name="T20" fmla="*/ 17 w 1248"/>
                <a:gd name="T21" fmla="*/ 17 h 1795"/>
                <a:gd name="T22" fmla="*/ 17 w 1248"/>
                <a:gd name="T23" fmla="*/ 17 h 1795"/>
                <a:gd name="T24" fmla="*/ 58 w 1248"/>
                <a:gd name="T25" fmla="*/ 0 h 1795"/>
                <a:gd name="T26" fmla="*/ 623 w 1248"/>
                <a:gd name="T27" fmla="*/ 0 h 1795"/>
                <a:gd name="T28" fmla="*/ 1188 w 1248"/>
                <a:gd name="T29" fmla="*/ 0 h 1795"/>
                <a:gd name="T30" fmla="*/ 1188 w 1248"/>
                <a:gd name="T31" fmla="*/ 0 h 1795"/>
                <a:gd name="T32" fmla="*/ 1229 w 1248"/>
                <a:gd name="T33" fmla="*/ 17 h 1795"/>
                <a:gd name="T34" fmla="*/ 1229 w 1248"/>
                <a:gd name="T35" fmla="*/ 17 h 1795"/>
                <a:gd name="T36" fmla="*/ 1247 w 1248"/>
                <a:gd name="T37" fmla="*/ 58 h 1795"/>
                <a:gd name="T38" fmla="*/ 1247 w 1248"/>
                <a:gd name="T39" fmla="*/ 897 h 1795"/>
                <a:gd name="T40" fmla="*/ 1247 w 1248"/>
                <a:gd name="T41" fmla="*/ 1735 h 1795"/>
                <a:gd name="T42" fmla="*/ 1247 w 1248"/>
                <a:gd name="T43" fmla="*/ 1735 h 1795"/>
                <a:gd name="T44" fmla="*/ 1229 w 1248"/>
                <a:gd name="T45" fmla="*/ 1777 h 1795"/>
                <a:gd name="T46" fmla="*/ 1229 w 1248"/>
                <a:gd name="T47" fmla="*/ 1777 h 1795"/>
                <a:gd name="T48" fmla="*/ 1188 w 1248"/>
                <a:gd name="T49" fmla="*/ 1794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8" h="1795">
                  <a:moveTo>
                    <a:pt x="1188" y="1794"/>
                  </a:moveTo>
                  <a:lnTo>
                    <a:pt x="623" y="1794"/>
                  </a:lnTo>
                  <a:lnTo>
                    <a:pt x="58" y="1794"/>
                  </a:lnTo>
                  <a:lnTo>
                    <a:pt x="58" y="1794"/>
                  </a:lnTo>
                  <a:cubicBezTo>
                    <a:pt x="42" y="1794"/>
                    <a:pt x="27" y="1787"/>
                    <a:pt x="17" y="1777"/>
                  </a:cubicBezTo>
                  <a:lnTo>
                    <a:pt x="17" y="1777"/>
                  </a:lnTo>
                  <a:cubicBezTo>
                    <a:pt x="6" y="1766"/>
                    <a:pt x="0" y="1751"/>
                    <a:pt x="0" y="1735"/>
                  </a:cubicBezTo>
                  <a:lnTo>
                    <a:pt x="0" y="897"/>
                  </a:lnTo>
                  <a:lnTo>
                    <a:pt x="0" y="58"/>
                  </a:lnTo>
                  <a:lnTo>
                    <a:pt x="0" y="58"/>
                  </a:lnTo>
                  <a:cubicBezTo>
                    <a:pt x="0" y="42"/>
                    <a:pt x="6" y="27"/>
                    <a:pt x="17" y="17"/>
                  </a:cubicBezTo>
                  <a:lnTo>
                    <a:pt x="17" y="17"/>
                  </a:lnTo>
                  <a:cubicBezTo>
                    <a:pt x="27" y="6"/>
                    <a:pt x="42" y="0"/>
                    <a:pt x="58" y="0"/>
                  </a:cubicBezTo>
                  <a:lnTo>
                    <a:pt x="623" y="0"/>
                  </a:lnTo>
                  <a:lnTo>
                    <a:pt x="1188" y="0"/>
                  </a:lnTo>
                  <a:lnTo>
                    <a:pt x="1188" y="0"/>
                  </a:lnTo>
                  <a:cubicBezTo>
                    <a:pt x="1204" y="0"/>
                    <a:pt x="1219" y="6"/>
                    <a:pt x="1229" y="17"/>
                  </a:cubicBezTo>
                  <a:lnTo>
                    <a:pt x="1229" y="17"/>
                  </a:lnTo>
                  <a:cubicBezTo>
                    <a:pt x="1241" y="27"/>
                    <a:pt x="1247" y="42"/>
                    <a:pt x="1247" y="58"/>
                  </a:cubicBezTo>
                  <a:lnTo>
                    <a:pt x="1247" y="897"/>
                  </a:lnTo>
                  <a:lnTo>
                    <a:pt x="1247" y="1735"/>
                  </a:lnTo>
                  <a:lnTo>
                    <a:pt x="1247" y="1735"/>
                  </a:lnTo>
                  <a:cubicBezTo>
                    <a:pt x="1247" y="1751"/>
                    <a:pt x="1241" y="1766"/>
                    <a:pt x="1229" y="1777"/>
                  </a:cubicBezTo>
                  <a:lnTo>
                    <a:pt x="1229" y="1777"/>
                  </a:lnTo>
                  <a:cubicBezTo>
                    <a:pt x="1219" y="1787"/>
                    <a:pt x="1204" y="1794"/>
                    <a:pt x="1188" y="1794"/>
                  </a:cubicBezTo>
                </a:path>
              </a:pathLst>
            </a:custGeom>
            <a:solidFill>
              <a:srgbClr val="37BCB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3" name="Freeform 421">
              <a:extLst>
                <a:ext uri="{FF2B5EF4-FFF2-40B4-BE49-F238E27FC236}">
                  <a16:creationId xmlns:a16="http://schemas.microsoft.com/office/drawing/2014/main" id="{F0887B7B-6529-B4BC-70DD-3FB553B92E71}"/>
                </a:ext>
              </a:extLst>
            </p:cNvPr>
            <p:cNvSpPr>
              <a:spLocks noChangeArrowheads="1"/>
            </p:cNvSpPr>
            <p:nvPr/>
          </p:nvSpPr>
          <p:spPr bwMode="auto">
            <a:xfrm>
              <a:off x="7151701" y="5248542"/>
              <a:ext cx="1285373" cy="1587488"/>
            </a:xfrm>
            <a:custGeom>
              <a:avLst/>
              <a:gdLst>
                <a:gd name="T0" fmla="*/ 1000 w 1033"/>
                <a:gd name="T1" fmla="*/ 1273 h 1274"/>
                <a:gd name="T2" fmla="*/ 516 w 1033"/>
                <a:gd name="T3" fmla="*/ 1273 h 1274"/>
                <a:gd name="T4" fmla="*/ 32 w 1033"/>
                <a:gd name="T5" fmla="*/ 1273 h 1274"/>
                <a:gd name="T6" fmla="*/ 32 w 1033"/>
                <a:gd name="T7" fmla="*/ 1273 h 1274"/>
                <a:gd name="T8" fmla="*/ 9 w 1033"/>
                <a:gd name="T9" fmla="*/ 1263 h 1274"/>
                <a:gd name="T10" fmla="*/ 9 w 1033"/>
                <a:gd name="T11" fmla="*/ 1263 h 1274"/>
                <a:gd name="T12" fmla="*/ 0 w 1033"/>
                <a:gd name="T13" fmla="*/ 1240 h 1274"/>
                <a:gd name="T14" fmla="*/ 0 w 1033"/>
                <a:gd name="T15" fmla="*/ 636 h 1274"/>
                <a:gd name="T16" fmla="*/ 0 w 1033"/>
                <a:gd name="T17" fmla="*/ 32 h 1274"/>
                <a:gd name="T18" fmla="*/ 0 w 1033"/>
                <a:gd name="T19" fmla="*/ 32 h 1274"/>
                <a:gd name="T20" fmla="*/ 9 w 1033"/>
                <a:gd name="T21" fmla="*/ 9 h 1274"/>
                <a:gd name="T22" fmla="*/ 9 w 1033"/>
                <a:gd name="T23" fmla="*/ 9 h 1274"/>
                <a:gd name="T24" fmla="*/ 32 w 1033"/>
                <a:gd name="T25" fmla="*/ 0 h 1274"/>
                <a:gd name="T26" fmla="*/ 516 w 1033"/>
                <a:gd name="T27" fmla="*/ 0 h 1274"/>
                <a:gd name="T28" fmla="*/ 1000 w 1033"/>
                <a:gd name="T29" fmla="*/ 0 h 1274"/>
                <a:gd name="T30" fmla="*/ 1000 w 1033"/>
                <a:gd name="T31" fmla="*/ 0 h 1274"/>
                <a:gd name="T32" fmla="*/ 1023 w 1033"/>
                <a:gd name="T33" fmla="*/ 9 h 1274"/>
                <a:gd name="T34" fmla="*/ 1023 w 1033"/>
                <a:gd name="T35" fmla="*/ 9 h 1274"/>
                <a:gd name="T36" fmla="*/ 1032 w 1033"/>
                <a:gd name="T37" fmla="*/ 32 h 1274"/>
                <a:gd name="T38" fmla="*/ 1032 w 1033"/>
                <a:gd name="T39" fmla="*/ 636 h 1274"/>
                <a:gd name="T40" fmla="*/ 1032 w 1033"/>
                <a:gd name="T41" fmla="*/ 1240 h 1274"/>
                <a:gd name="T42" fmla="*/ 1032 w 1033"/>
                <a:gd name="T43" fmla="*/ 1240 h 1274"/>
                <a:gd name="T44" fmla="*/ 1023 w 1033"/>
                <a:gd name="T45" fmla="*/ 1263 h 1274"/>
                <a:gd name="T46" fmla="*/ 1023 w 1033"/>
                <a:gd name="T47" fmla="*/ 1263 h 1274"/>
                <a:gd name="T48" fmla="*/ 1000 w 1033"/>
                <a:gd name="T49" fmla="*/ 1273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3" h="1274">
                  <a:moveTo>
                    <a:pt x="1000" y="1273"/>
                  </a:moveTo>
                  <a:lnTo>
                    <a:pt x="516" y="1273"/>
                  </a:lnTo>
                  <a:lnTo>
                    <a:pt x="32" y="1273"/>
                  </a:lnTo>
                  <a:lnTo>
                    <a:pt x="32" y="1273"/>
                  </a:lnTo>
                  <a:cubicBezTo>
                    <a:pt x="23" y="1273"/>
                    <a:pt x="15" y="1269"/>
                    <a:pt x="9" y="1263"/>
                  </a:cubicBezTo>
                  <a:lnTo>
                    <a:pt x="9" y="1263"/>
                  </a:lnTo>
                  <a:cubicBezTo>
                    <a:pt x="3" y="1257"/>
                    <a:pt x="0" y="1250"/>
                    <a:pt x="0" y="1240"/>
                  </a:cubicBezTo>
                  <a:lnTo>
                    <a:pt x="0" y="636"/>
                  </a:lnTo>
                  <a:lnTo>
                    <a:pt x="0" y="32"/>
                  </a:lnTo>
                  <a:lnTo>
                    <a:pt x="0" y="32"/>
                  </a:lnTo>
                  <a:cubicBezTo>
                    <a:pt x="0" y="23"/>
                    <a:pt x="3" y="15"/>
                    <a:pt x="9" y="9"/>
                  </a:cubicBezTo>
                  <a:lnTo>
                    <a:pt x="9" y="9"/>
                  </a:lnTo>
                  <a:cubicBezTo>
                    <a:pt x="15" y="4"/>
                    <a:pt x="23" y="0"/>
                    <a:pt x="32" y="0"/>
                  </a:cubicBezTo>
                  <a:lnTo>
                    <a:pt x="516" y="0"/>
                  </a:lnTo>
                  <a:lnTo>
                    <a:pt x="1000" y="0"/>
                  </a:lnTo>
                  <a:lnTo>
                    <a:pt x="1000" y="0"/>
                  </a:lnTo>
                  <a:cubicBezTo>
                    <a:pt x="1009" y="0"/>
                    <a:pt x="1017" y="4"/>
                    <a:pt x="1023" y="9"/>
                  </a:cubicBezTo>
                  <a:lnTo>
                    <a:pt x="1023" y="9"/>
                  </a:lnTo>
                  <a:cubicBezTo>
                    <a:pt x="1029" y="15"/>
                    <a:pt x="1032" y="23"/>
                    <a:pt x="1032" y="32"/>
                  </a:cubicBezTo>
                  <a:lnTo>
                    <a:pt x="1032" y="636"/>
                  </a:lnTo>
                  <a:lnTo>
                    <a:pt x="1032" y="1240"/>
                  </a:lnTo>
                  <a:lnTo>
                    <a:pt x="1032" y="1240"/>
                  </a:lnTo>
                  <a:cubicBezTo>
                    <a:pt x="1032" y="1250"/>
                    <a:pt x="1029" y="1257"/>
                    <a:pt x="1023" y="1263"/>
                  </a:cubicBezTo>
                  <a:lnTo>
                    <a:pt x="1023" y="1263"/>
                  </a:lnTo>
                  <a:cubicBezTo>
                    <a:pt x="1017" y="1269"/>
                    <a:pt x="1009" y="1273"/>
                    <a:pt x="1000" y="1273"/>
                  </a:cubicBezTo>
                </a:path>
              </a:pathLst>
            </a:custGeom>
            <a:solidFill>
              <a:srgbClr val="FFFFFF">
                <a:alpha val="5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4" name="Freeform 422">
              <a:extLst>
                <a:ext uri="{FF2B5EF4-FFF2-40B4-BE49-F238E27FC236}">
                  <a16:creationId xmlns:a16="http://schemas.microsoft.com/office/drawing/2014/main" id="{68605F4B-F06A-157D-32EB-A064B31850D0}"/>
                </a:ext>
              </a:extLst>
            </p:cNvPr>
            <p:cNvSpPr>
              <a:spLocks noChangeArrowheads="1"/>
            </p:cNvSpPr>
            <p:nvPr/>
          </p:nvSpPr>
          <p:spPr bwMode="auto">
            <a:xfrm>
              <a:off x="7711992" y="6923919"/>
              <a:ext cx="164791" cy="214231"/>
            </a:xfrm>
            <a:custGeom>
              <a:avLst/>
              <a:gdLst>
                <a:gd name="T0" fmla="*/ 132 w 133"/>
                <a:gd name="T1" fmla="*/ 87 h 174"/>
                <a:gd name="T2" fmla="*/ 132 w 133"/>
                <a:gd name="T3" fmla="*/ 87 h 174"/>
                <a:gd name="T4" fmla="*/ 66 w 133"/>
                <a:gd name="T5" fmla="*/ 173 h 174"/>
                <a:gd name="T6" fmla="*/ 66 w 133"/>
                <a:gd name="T7" fmla="*/ 173 h 174"/>
                <a:gd name="T8" fmla="*/ 0 w 133"/>
                <a:gd name="T9" fmla="*/ 87 h 174"/>
                <a:gd name="T10" fmla="*/ 0 w 133"/>
                <a:gd name="T11" fmla="*/ 87 h 174"/>
                <a:gd name="T12" fmla="*/ 66 w 133"/>
                <a:gd name="T13" fmla="*/ 0 h 174"/>
                <a:gd name="T14" fmla="*/ 66 w 133"/>
                <a:gd name="T15" fmla="*/ 0 h 174"/>
                <a:gd name="T16" fmla="*/ 132 w 133"/>
                <a:gd name="T1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74">
                  <a:moveTo>
                    <a:pt x="132" y="87"/>
                  </a:moveTo>
                  <a:lnTo>
                    <a:pt x="132" y="87"/>
                  </a:lnTo>
                  <a:cubicBezTo>
                    <a:pt x="132" y="134"/>
                    <a:pt x="102" y="173"/>
                    <a:pt x="66" y="173"/>
                  </a:cubicBezTo>
                  <a:lnTo>
                    <a:pt x="66" y="173"/>
                  </a:lnTo>
                  <a:cubicBezTo>
                    <a:pt x="30" y="173"/>
                    <a:pt x="0" y="134"/>
                    <a:pt x="0" y="87"/>
                  </a:cubicBezTo>
                  <a:lnTo>
                    <a:pt x="0" y="87"/>
                  </a:lnTo>
                  <a:cubicBezTo>
                    <a:pt x="0" y="39"/>
                    <a:pt x="30" y="0"/>
                    <a:pt x="66" y="0"/>
                  </a:cubicBezTo>
                  <a:lnTo>
                    <a:pt x="66" y="0"/>
                  </a:lnTo>
                  <a:cubicBezTo>
                    <a:pt x="102" y="0"/>
                    <a:pt x="132" y="39"/>
                    <a:pt x="132" y="87"/>
                  </a:cubicBezTo>
                </a:path>
              </a:pathLst>
            </a:custGeom>
            <a:solidFill>
              <a:srgbClr val="00858C">
                <a:alpha val="4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5" name="Freeform 423">
              <a:extLst>
                <a:ext uri="{FF2B5EF4-FFF2-40B4-BE49-F238E27FC236}">
                  <a16:creationId xmlns:a16="http://schemas.microsoft.com/office/drawing/2014/main" id="{F2B9A97C-4449-EA33-216F-30A9C3FBE7C1}"/>
                </a:ext>
              </a:extLst>
            </p:cNvPr>
            <p:cNvSpPr>
              <a:spLocks noChangeArrowheads="1"/>
            </p:cNvSpPr>
            <p:nvPr/>
          </p:nvSpPr>
          <p:spPr bwMode="auto">
            <a:xfrm>
              <a:off x="7717483" y="7050261"/>
              <a:ext cx="153804" cy="93380"/>
            </a:xfrm>
            <a:custGeom>
              <a:avLst/>
              <a:gdLst>
                <a:gd name="T0" fmla="*/ 97 w 124"/>
                <a:gd name="T1" fmla="*/ 4 h 74"/>
                <a:gd name="T2" fmla="*/ 97 w 124"/>
                <a:gd name="T3" fmla="*/ 4 h 74"/>
                <a:gd name="T4" fmla="*/ 116 w 124"/>
                <a:gd name="T5" fmla="*/ 7 h 74"/>
                <a:gd name="T6" fmla="*/ 116 w 124"/>
                <a:gd name="T7" fmla="*/ 7 h 74"/>
                <a:gd name="T8" fmla="*/ 120 w 124"/>
                <a:gd name="T9" fmla="*/ 25 h 74"/>
                <a:gd name="T10" fmla="*/ 120 w 124"/>
                <a:gd name="T11" fmla="*/ 25 h 74"/>
                <a:gd name="T12" fmla="*/ 96 w 124"/>
                <a:gd name="T13" fmla="*/ 60 h 74"/>
                <a:gd name="T14" fmla="*/ 96 w 124"/>
                <a:gd name="T15" fmla="*/ 60 h 74"/>
                <a:gd name="T16" fmla="*/ 61 w 124"/>
                <a:gd name="T17" fmla="*/ 73 h 74"/>
                <a:gd name="T18" fmla="*/ 61 w 124"/>
                <a:gd name="T19" fmla="*/ 73 h 74"/>
                <a:gd name="T20" fmla="*/ 26 w 124"/>
                <a:gd name="T21" fmla="*/ 60 h 74"/>
                <a:gd name="T22" fmla="*/ 26 w 124"/>
                <a:gd name="T23" fmla="*/ 60 h 74"/>
                <a:gd name="T24" fmla="*/ 3 w 124"/>
                <a:gd name="T25" fmla="*/ 26 h 74"/>
                <a:gd name="T26" fmla="*/ 3 w 124"/>
                <a:gd name="T27" fmla="*/ 26 h 74"/>
                <a:gd name="T28" fmla="*/ 6 w 124"/>
                <a:gd name="T29" fmla="*/ 7 h 74"/>
                <a:gd name="T30" fmla="*/ 6 w 124"/>
                <a:gd name="T31" fmla="*/ 7 h 74"/>
                <a:gd name="T32" fmla="*/ 25 w 124"/>
                <a:gd name="T33" fmla="*/ 4 h 74"/>
                <a:gd name="T34" fmla="*/ 25 w 124"/>
                <a:gd name="T35" fmla="*/ 4 h 74"/>
                <a:gd name="T36" fmla="*/ 42 w 124"/>
                <a:gd name="T37" fmla="*/ 10 h 74"/>
                <a:gd name="T38" fmla="*/ 42 w 124"/>
                <a:gd name="T39" fmla="*/ 10 h 74"/>
                <a:gd name="T40" fmla="*/ 61 w 124"/>
                <a:gd name="T41" fmla="*/ 12 h 74"/>
                <a:gd name="T42" fmla="*/ 61 w 124"/>
                <a:gd name="T43" fmla="*/ 12 h 74"/>
                <a:gd name="T44" fmla="*/ 80 w 124"/>
                <a:gd name="T45" fmla="*/ 10 h 74"/>
                <a:gd name="T46" fmla="*/ 80 w 124"/>
                <a:gd name="T47" fmla="*/ 10 h 74"/>
                <a:gd name="T48" fmla="*/ 97 w 124"/>
                <a:gd name="T49"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4">
                  <a:moveTo>
                    <a:pt x="97" y="4"/>
                  </a:moveTo>
                  <a:lnTo>
                    <a:pt x="97" y="4"/>
                  </a:lnTo>
                  <a:cubicBezTo>
                    <a:pt x="104" y="1"/>
                    <a:pt x="111" y="3"/>
                    <a:pt x="116" y="7"/>
                  </a:cubicBezTo>
                  <a:lnTo>
                    <a:pt x="116" y="7"/>
                  </a:lnTo>
                  <a:cubicBezTo>
                    <a:pt x="121" y="12"/>
                    <a:pt x="123" y="18"/>
                    <a:pt x="120" y="25"/>
                  </a:cubicBezTo>
                  <a:lnTo>
                    <a:pt x="120" y="25"/>
                  </a:lnTo>
                  <a:cubicBezTo>
                    <a:pt x="115" y="39"/>
                    <a:pt x="107" y="51"/>
                    <a:pt x="96" y="60"/>
                  </a:cubicBezTo>
                  <a:lnTo>
                    <a:pt x="96" y="60"/>
                  </a:lnTo>
                  <a:cubicBezTo>
                    <a:pt x="86" y="68"/>
                    <a:pt x="74" y="73"/>
                    <a:pt x="61" y="73"/>
                  </a:cubicBezTo>
                  <a:lnTo>
                    <a:pt x="61" y="73"/>
                  </a:lnTo>
                  <a:cubicBezTo>
                    <a:pt x="48" y="73"/>
                    <a:pt x="36" y="68"/>
                    <a:pt x="26" y="60"/>
                  </a:cubicBezTo>
                  <a:lnTo>
                    <a:pt x="26" y="60"/>
                  </a:lnTo>
                  <a:cubicBezTo>
                    <a:pt x="16" y="52"/>
                    <a:pt x="8" y="40"/>
                    <a:pt x="3" y="26"/>
                  </a:cubicBezTo>
                  <a:lnTo>
                    <a:pt x="3" y="26"/>
                  </a:lnTo>
                  <a:cubicBezTo>
                    <a:pt x="0" y="19"/>
                    <a:pt x="2" y="12"/>
                    <a:pt x="6" y="7"/>
                  </a:cubicBezTo>
                  <a:lnTo>
                    <a:pt x="6" y="7"/>
                  </a:lnTo>
                  <a:cubicBezTo>
                    <a:pt x="11" y="3"/>
                    <a:pt x="18" y="0"/>
                    <a:pt x="25" y="4"/>
                  </a:cubicBezTo>
                  <a:lnTo>
                    <a:pt x="25" y="4"/>
                  </a:lnTo>
                  <a:cubicBezTo>
                    <a:pt x="30" y="6"/>
                    <a:pt x="36" y="8"/>
                    <a:pt x="42" y="10"/>
                  </a:cubicBezTo>
                  <a:lnTo>
                    <a:pt x="42" y="10"/>
                  </a:lnTo>
                  <a:cubicBezTo>
                    <a:pt x="48" y="11"/>
                    <a:pt x="55" y="12"/>
                    <a:pt x="61" y="12"/>
                  </a:cubicBezTo>
                  <a:lnTo>
                    <a:pt x="61" y="12"/>
                  </a:lnTo>
                  <a:cubicBezTo>
                    <a:pt x="67" y="12"/>
                    <a:pt x="74" y="11"/>
                    <a:pt x="80" y="10"/>
                  </a:cubicBezTo>
                  <a:lnTo>
                    <a:pt x="80" y="10"/>
                  </a:lnTo>
                  <a:cubicBezTo>
                    <a:pt x="87" y="8"/>
                    <a:pt x="92" y="6"/>
                    <a:pt x="97" y="4"/>
                  </a:cubicBezTo>
                </a:path>
              </a:pathLst>
            </a:custGeom>
            <a:solidFill>
              <a:srgbClr val="00858C"/>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6" name="Freeform 424">
              <a:extLst>
                <a:ext uri="{FF2B5EF4-FFF2-40B4-BE49-F238E27FC236}">
                  <a16:creationId xmlns:a16="http://schemas.microsoft.com/office/drawing/2014/main" id="{83A5568A-91D4-2B26-0A7E-5EA1C52E78CF}"/>
                </a:ext>
              </a:extLst>
            </p:cNvPr>
            <p:cNvSpPr>
              <a:spLocks noChangeArrowheads="1"/>
            </p:cNvSpPr>
            <p:nvPr/>
          </p:nvSpPr>
          <p:spPr bwMode="auto">
            <a:xfrm>
              <a:off x="7486776" y="5122200"/>
              <a:ext cx="609729" cy="27466"/>
            </a:xfrm>
            <a:custGeom>
              <a:avLst/>
              <a:gdLst>
                <a:gd name="T0" fmla="*/ 481 w 491"/>
                <a:gd name="T1" fmla="*/ 0 h 22"/>
                <a:gd name="T2" fmla="*/ 9 w 491"/>
                <a:gd name="T3" fmla="*/ 0 h 22"/>
                <a:gd name="T4" fmla="*/ 9 w 491"/>
                <a:gd name="T5" fmla="*/ 0 h 22"/>
                <a:gd name="T6" fmla="*/ 0 w 491"/>
                <a:gd name="T7" fmla="*/ 9 h 22"/>
                <a:gd name="T8" fmla="*/ 0 w 491"/>
                <a:gd name="T9" fmla="*/ 12 h 22"/>
                <a:gd name="T10" fmla="*/ 0 w 491"/>
                <a:gd name="T11" fmla="*/ 12 h 22"/>
                <a:gd name="T12" fmla="*/ 9 w 491"/>
                <a:gd name="T13" fmla="*/ 21 h 22"/>
                <a:gd name="T14" fmla="*/ 481 w 491"/>
                <a:gd name="T15" fmla="*/ 21 h 22"/>
                <a:gd name="T16" fmla="*/ 481 w 491"/>
                <a:gd name="T17" fmla="*/ 21 h 22"/>
                <a:gd name="T18" fmla="*/ 490 w 491"/>
                <a:gd name="T19" fmla="*/ 12 h 22"/>
                <a:gd name="T20" fmla="*/ 490 w 491"/>
                <a:gd name="T21" fmla="*/ 9 h 22"/>
                <a:gd name="T22" fmla="*/ 490 w 491"/>
                <a:gd name="T23" fmla="*/ 9 h 22"/>
                <a:gd name="T24" fmla="*/ 481 w 491"/>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22">
                  <a:moveTo>
                    <a:pt x="481" y="0"/>
                  </a:moveTo>
                  <a:lnTo>
                    <a:pt x="9" y="0"/>
                  </a:lnTo>
                  <a:lnTo>
                    <a:pt x="9" y="0"/>
                  </a:lnTo>
                  <a:cubicBezTo>
                    <a:pt x="4" y="0"/>
                    <a:pt x="0" y="4"/>
                    <a:pt x="0" y="9"/>
                  </a:cubicBezTo>
                  <a:lnTo>
                    <a:pt x="0" y="12"/>
                  </a:lnTo>
                  <a:lnTo>
                    <a:pt x="0" y="12"/>
                  </a:lnTo>
                  <a:cubicBezTo>
                    <a:pt x="0" y="17"/>
                    <a:pt x="4" y="21"/>
                    <a:pt x="9" y="21"/>
                  </a:cubicBezTo>
                  <a:lnTo>
                    <a:pt x="481" y="21"/>
                  </a:lnTo>
                  <a:lnTo>
                    <a:pt x="481" y="21"/>
                  </a:lnTo>
                  <a:cubicBezTo>
                    <a:pt x="486" y="21"/>
                    <a:pt x="490" y="17"/>
                    <a:pt x="490" y="12"/>
                  </a:cubicBezTo>
                  <a:lnTo>
                    <a:pt x="490" y="9"/>
                  </a:lnTo>
                  <a:lnTo>
                    <a:pt x="490" y="9"/>
                  </a:lnTo>
                  <a:cubicBezTo>
                    <a:pt x="490" y="4"/>
                    <a:pt x="486" y="0"/>
                    <a:pt x="481" y="0"/>
                  </a:cubicBezTo>
                </a:path>
              </a:pathLst>
            </a:custGeom>
            <a:solidFill>
              <a:srgbClr val="00858C"/>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7" name="Freeform 425">
              <a:extLst>
                <a:ext uri="{FF2B5EF4-FFF2-40B4-BE49-F238E27FC236}">
                  <a16:creationId xmlns:a16="http://schemas.microsoft.com/office/drawing/2014/main" id="{BDAE356B-48A7-DCF3-F468-86DC5442867C}"/>
                </a:ext>
              </a:extLst>
            </p:cNvPr>
            <p:cNvSpPr>
              <a:spLocks noChangeArrowheads="1"/>
            </p:cNvSpPr>
            <p:nvPr/>
          </p:nvSpPr>
          <p:spPr bwMode="auto">
            <a:xfrm>
              <a:off x="7376914" y="5644042"/>
              <a:ext cx="862409" cy="862407"/>
            </a:xfrm>
            <a:custGeom>
              <a:avLst/>
              <a:gdLst>
                <a:gd name="T0" fmla="*/ 690 w 691"/>
                <a:gd name="T1" fmla="*/ 346 h 692"/>
                <a:gd name="T2" fmla="*/ 690 w 691"/>
                <a:gd name="T3" fmla="*/ 346 h 692"/>
                <a:gd name="T4" fmla="*/ 345 w 691"/>
                <a:gd name="T5" fmla="*/ 691 h 692"/>
                <a:gd name="T6" fmla="*/ 345 w 691"/>
                <a:gd name="T7" fmla="*/ 691 h 692"/>
                <a:gd name="T8" fmla="*/ 0 w 691"/>
                <a:gd name="T9" fmla="*/ 346 h 692"/>
                <a:gd name="T10" fmla="*/ 0 w 691"/>
                <a:gd name="T11" fmla="*/ 346 h 692"/>
                <a:gd name="T12" fmla="*/ 345 w 691"/>
                <a:gd name="T13" fmla="*/ 0 h 692"/>
                <a:gd name="T14" fmla="*/ 345 w 691"/>
                <a:gd name="T15" fmla="*/ 0 h 692"/>
                <a:gd name="T16" fmla="*/ 690 w 691"/>
                <a:gd name="T17" fmla="*/ 346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692">
                  <a:moveTo>
                    <a:pt x="690" y="346"/>
                  </a:moveTo>
                  <a:lnTo>
                    <a:pt x="690" y="346"/>
                  </a:lnTo>
                  <a:cubicBezTo>
                    <a:pt x="690" y="537"/>
                    <a:pt x="535" y="691"/>
                    <a:pt x="345" y="691"/>
                  </a:cubicBezTo>
                  <a:lnTo>
                    <a:pt x="345" y="691"/>
                  </a:lnTo>
                  <a:cubicBezTo>
                    <a:pt x="155" y="691"/>
                    <a:pt x="0" y="537"/>
                    <a:pt x="0" y="346"/>
                  </a:cubicBezTo>
                  <a:lnTo>
                    <a:pt x="0" y="346"/>
                  </a:lnTo>
                  <a:cubicBezTo>
                    <a:pt x="0" y="155"/>
                    <a:pt x="155" y="0"/>
                    <a:pt x="345" y="0"/>
                  </a:cubicBezTo>
                  <a:lnTo>
                    <a:pt x="345" y="0"/>
                  </a:lnTo>
                  <a:cubicBezTo>
                    <a:pt x="535" y="0"/>
                    <a:pt x="690" y="155"/>
                    <a:pt x="690" y="346"/>
                  </a:cubicBezTo>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8" name="Freeform 426">
              <a:extLst>
                <a:ext uri="{FF2B5EF4-FFF2-40B4-BE49-F238E27FC236}">
                  <a16:creationId xmlns:a16="http://schemas.microsoft.com/office/drawing/2014/main" id="{6F40A09C-476C-0D7E-C0C1-6023286040C6}"/>
                </a:ext>
              </a:extLst>
            </p:cNvPr>
            <p:cNvSpPr>
              <a:spLocks noChangeArrowheads="1"/>
            </p:cNvSpPr>
            <p:nvPr/>
          </p:nvSpPr>
          <p:spPr bwMode="auto">
            <a:xfrm>
              <a:off x="7552690" y="5836293"/>
              <a:ext cx="505361" cy="483389"/>
            </a:xfrm>
            <a:custGeom>
              <a:avLst/>
              <a:gdLst>
                <a:gd name="T0" fmla="*/ 402 w 406"/>
                <a:gd name="T1" fmla="*/ 133 h 387"/>
                <a:gd name="T2" fmla="*/ 402 w 406"/>
                <a:gd name="T3" fmla="*/ 133 h 387"/>
                <a:gd name="T4" fmla="*/ 341 w 406"/>
                <a:gd name="T5" fmla="*/ 119 h 387"/>
                <a:gd name="T6" fmla="*/ 341 w 406"/>
                <a:gd name="T7" fmla="*/ 119 h 387"/>
                <a:gd name="T8" fmla="*/ 380 w 406"/>
                <a:gd name="T9" fmla="*/ 99 h 387"/>
                <a:gd name="T10" fmla="*/ 380 w 406"/>
                <a:gd name="T11" fmla="*/ 99 h 387"/>
                <a:gd name="T12" fmla="*/ 317 w 406"/>
                <a:gd name="T13" fmla="*/ 84 h 387"/>
                <a:gd name="T14" fmla="*/ 317 w 406"/>
                <a:gd name="T15" fmla="*/ 84 h 387"/>
                <a:gd name="T16" fmla="*/ 311 w 406"/>
                <a:gd name="T17" fmla="*/ 80 h 387"/>
                <a:gd name="T18" fmla="*/ 311 w 406"/>
                <a:gd name="T19" fmla="*/ 80 h 387"/>
                <a:gd name="T20" fmla="*/ 337 w 406"/>
                <a:gd name="T21" fmla="*/ 61 h 387"/>
                <a:gd name="T22" fmla="*/ 337 w 406"/>
                <a:gd name="T23" fmla="*/ 61 h 387"/>
                <a:gd name="T24" fmla="*/ 271 w 406"/>
                <a:gd name="T25" fmla="*/ 46 h 387"/>
                <a:gd name="T26" fmla="*/ 271 w 406"/>
                <a:gd name="T27" fmla="*/ 46 h 387"/>
                <a:gd name="T28" fmla="*/ 201 w 406"/>
                <a:gd name="T29" fmla="*/ 31 h 387"/>
                <a:gd name="T30" fmla="*/ 201 w 406"/>
                <a:gd name="T31" fmla="*/ 31 h 387"/>
                <a:gd name="T32" fmla="*/ 160 w 406"/>
                <a:gd name="T33" fmla="*/ 0 h 387"/>
                <a:gd name="T34" fmla="*/ 160 w 406"/>
                <a:gd name="T35" fmla="*/ 0 h 387"/>
                <a:gd name="T36" fmla="*/ 161 w 406"/>
                <a:gd name="T37" fmla="*/ 31 h 387"/>
                <a:gd name="T38" fmla="*/ 161 w 406"/>
                <a:gd name="T39" fmla="*/ 31 h 387"/>
                <a:gd name="T40" fmla="*/ 123 w 406"/>
                <a:gd name="T41" fmla="*/ 1 h 387"/>
                <a:gd name="T42" fmla="*/ 123 w 406"/>
                <a:gd name="T43" fmla="*/ 1 h 387"/>
                <a:gd name="T44" fmla="*/ 123 w 406"/>
                <a:gd name="T45" fmla="*/ 53 h 387"/>
                <a:gd name="T46" fmla="*/ 123 w 406"/>
                <a:gd name="T47" fmla="*/ 53 h 387"/>
                <a:gd name="T48" fmla="*/ 123 w 406"/>
                <a:gd name="T49" fmla="*/ 55 h 387"/>
                <a:gd name="T50" fmla="*/ 123 w 406"/>
                <a:gd name="T51" fmla="*/ 55 h 387"/>
                <a:gd name="T52" fmla="*/ 117 w 406"/>
                <a:gd name="T53" fmla="*/ 61 h 387"/>
                <a:gd name="T54" fmla="*/ 117 w 406"/>
                <a:gd name="T55" fmla="*/ 61 h 387"/>
                <a:gd name="T56" fmla="*/ 33 w 406"/>
                <a:gd name="T57" fmla="*/ 164 h 387"/>
                <a:gd name="T58" fmla="*/ 33 w 406"/>
                <a:gd name="T59" fmla="*/ 164 h 387"/>
                <a:gd name="T60" fmla="*/ 8 w 406"/>
                <a:gd name="T61" fmla="*/ 217 h 387"/>
                <a:gd name="T62" fmla="*/ 23 w 406"/>
                <a:gd name="T63" fmla="*/ 239 h 387"/>
                <a:gd name="T64" fmla="*/ 23 w 406"/>
                <a:gd name="T65" fmla="*/ 239 h 387"/>
                <a:gd name="T66" fmla="*/ 70 w 406"/>
                <a:gd name="T67" fmla="*/ 248 h 387"/>
                <a:gd name="T68" fmla="*/ 73 w 406"/>
                <a:gd name="T69" fmla="*/ 246 h 387"/>
                <a:gd name="T70" fmla="*/ 73 w 406"/>
                <a:gd name="T71" fmla="*/ 246 h 387"/>
                <a:gd name="T72" fmla="*/ 87 w 406"/>
                <a:gd name="T73" fmla="*/ 213 h 387"/>
                <a:gd name="T74" fmla="*/ 87 w 406"/>
                <a:gd name="T75" fmla="*/ 213 h 387"/>
                <a:gd name="T76" fmla="*/ 175 w 406"/>
                <a:gd name="T77" fmla="*/ 187 h 387"/>
                <a:gd name="T78" fmla="*/ 175 w 406"/>
                <a:gd name="T79" fmla="*/ 187 h 387"/>
                <a:gd name="T80" fmla="*/ 185 w 406"/>
                <a:gd name="T81" fmla="*/ 169 h 387"/>
                <a:gd name="T82" fmla="*/ 185 w 406"/>
                <a:gd name="T83" fmla="*/ 169 h 387"/>
                <a:gd name="T84" fmla="*/ 193 w 406"/>
                <a:gd name="T85" fmla="*/ 285 h 387"/>
                <a:gd name="T86" fmla="*/ 193 w 406"/>
                <a:gd name="T87" fmla="*/ 285 h 387"/>
                <a:gd name="T88" fmla="*/ 230 w 406"/>
                <a:gd name="T89" fmla="*/ 366 h 387"/>
                <a:gd name="T90" fmla="*/ 297 w 406"/>
                <a:gd name="T91" fmla="*/ 386 h 387"/>
                <a:gd name="T92" fmla="*/ 297 w 406"/>
                <a:gd name="T93" fmla="*/ 386 h 387"/>
                <a:gd name="T94" fmla="*/ 343 w 406"/>
                <a:gd name="T95" fmla="*/ 349 h 387"/>
                <a:gd name="T96" fmla="*/ 343 w 406"/>
                <a:gd name="T97" fmla="*/ 349 h 387"/>
                <a:gd name="T98" fmla="*/ 405 w 406"/>
                <a:gd name="T99" fmla="*/ 261 h 387"/>
                <a:gd name="T100" fmla="*/ 405 w 406"/>
                <a:gd name="T101" fmla="*/ 261 h 387"/>
                <a:gd name="T102" fmla="*/ 359 w 406"/>
                <a:gd name="T103" fmla="*/ 153 h 387"/>
                <a:gd name="T104" fmla="*/ 359 w 406"/>
                <a:gd name="T105" fmla="*/ 153 h 387"/>
                <a:gd name="T106" fmla="*/ 402 w 406"/>
                <a:gd name="T107" fmla="*/ 13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387">
                  <a:moveTo>
                    <a:pt x="402" y="133"/>
                  </a:moveTo>
                  <a:lnTo>
                    <a:pt x="402" y="133"/>
                  </a:lnTo>
                  <a:cubicBezTo>
                    <a:pt x="402" y="133"/>
                    <a:pt x="381" y="148"/>
                    <a:pt x="341" y="119"/>
                  </a:cubicBezTo>
                  <a:lnTo>
                    <a:pt x="341" y="119"/>
                  </a:lnTo>
                  <a:cubicBezTo>
                    <a:pt x="366" y="120"/>
                    <a:pt x="380" y="99"/>
                    <a:pt x="380" y="99"/>
                  </a:cubicBezTo>
                  <a:lnTo>
                    <a:pt x="380" y="99"/>
                  </a:lnTo>
                  <a:cubicBezTo>
                    <a:pt x="380" y="99"/>
                    <a:pt x="359" y="114"/>
                    <a:pt x="317" y="84"/>
                  </a:cubicBezTo>
                  <a:lnTo>
                    <a:pt x="317" y="84"/>
                  </a:lnTo>
                  <a:cubicBezTo>
                    <a:pt x="315" y="82"/>
                    <a:pt x="314" y="81"/>
                    <a:pt x="311" y="80"/>
                  </a:cubicBezTo>
                  <a:lnTo>
                    <a:pt x="311" y="80"/>
                  </a:lnTo>
                  <a:cubicBezTo>
                    <a:pt x="328" y="74"/>
                    <a:pt x="337" y="61"/>
                    <a:pt x="337" y="61"/>
                  </a:cubicBezTo>
                  <a:lnTo>
                    <a:pt x="337" y="61"/>
                  </a:lnTo>
                  <a:cubicBezTo>
                    <a:pt x="337" y="61"/>
                    <a:pt x="315" y="77"/>
                    <a:pt x="271" y="46"/>
                  </a:cubicBezTo>
                  <a:lnTo>
                    <a:pt x="271" y="46"/>
                  </a:lnTo>
                  <a:cubicBezTo>
                    <a:pt x="245" y="27"/>
                    <a:pt x="209" y="28"/>
                    <a:pt x="201" y="31"/>
                  </a:cubicBezTo>
                  <a:lnTo>
                    <a:pt x="201" y="31"/>
                  </a:lnTo>
                  <a:cubicBezTo>
                    <a:pt x="185" y="13"/>
                    <a:pt x="169" y="2"/>
                    <a:pt x="160" y="0"/>
                  </a:cubicBezTo>
                  <a:lnTo>
                    <a:pt x="160" y="0"/>
                  </a:lnTo>
                  <a:cubicBezTo>
                    <a:pt x="157" y="0"/>
                    <a:pt x="161" y="14"/>
                    <a:pt x="161" y="31"/>
                  </a:cubicBezTo>
                  <a:lnTo>
                    <a:pt x="161" y="31"/>
                  </a:lnTo>
                  <a:cubicBezTo>
                    <a:pt x="149" y="16"/>
                    <a:pt x="131" y="1"/>
                    <a:pt x="123" y="1"/>
                  </a:cubicBezTo>
                  <a:lnTo>
                    <a:pt x="123" y="1"/>
                  </a:lnTo>
                  <a:cubicBezTo>
                    <a:pt x="118" y="1"/>
                    <a:pt x="125" y="36"/>
                    <a:pt x="123" y="53"/>
                  </a:cubicBezTo>
                  <a:lnTo>
                    <a:pt x="123" y="53"/>
                  </a:lnTo>
                  <a:cubicBezTo>
                    <a:pt x="123" y="54"/>
                    <a:pt x="123" y="55"/>
                    <a:pt x="123" y="55"/>
                  </a:cubicBezTo>
                  <a:lnTo>
                    <a:pt x="123" y="55"/>
                  </a:lnTo>
                  <a:cubicBezTo>
                    <a:pt x="120" y="57"/>
                    <a:pt x="118" y="60"/>
                    <a:pt x="117" y="61"/>
                  </a:cubicBezTo>
                  <a:lnTo>
                    <a:pt x="117" y="61"/>
                  </a:lnTo>
                  <a:cubicBezTo>
                    <a:pt x="115" y="66"/>
                    <a:pt x="41" y="154"/>
                    <a:pt x="33" y="164"/>
                  </a:cubicBezTo>
                  <a:lnTo>
                    <a:pt x="33" y="164"/>
                  </a:lnTo>
                  <a:cubicBezTo>
                    <a:pt x="13" y="189"/>
                    <a:pt x="0" y="206"/>
                    <a:pt x="8" y="217"/>
                  </a:cubicBezTo>
                  <a:lnTo>
                    <a:pt x="23" y="239"/>
                  </a:lnTo>
                  <a:lnTo>
                    <a:pt x="23" y="239"/>
                  </a:lnTo>
                  <a:cubicBezTo>
                    <a:pt x="33" y="255"/>
                    <a:pt x="54" y="258"/>
                    <a:pt x="70" y="248"/>
                  </a:cubicBezTo>
                  <a:lnTo>
                    <a:pt x="73" y="246"/>
                  </a:lnTo>
                  <a:lnTo>
                    <a:pt x="73" y="246"/>
                  </a:lnTo>
                  <a:cubicBezTo>
                    <a:pt x="84" y="238"/>
                    <a:pt x="89" y="225"/>
                    <a:pt x="87" y="213"/>
                  </a:cubicBezTo>
                  <a:lnTo>
                    <a:pt x="87" y="213"/>
                  </a:lnTo>
                  <a:cubicBezTo>
                    <a:pt x="115" y="228"/>
                    <a:pt x="159" y="215"/>
                    <a:pt x="175" y="187"/>
                  </a:cubicBezTo>
                  <a:lnTo>
                    <a:pt x="175" y="187"/>
                  </a:lnTo>
                  <a:cubicBezTo>
                    <a:pt x="179" y="181"/>
                    <a:pt x="182" y="175"/>
                    <a:pt x="185" y="169"/>
                  </a:cubicBezTo>
                  <a:lnTo>
                    <a:pt x="185" y="169"/>
                  </a:lnTo>
                  <a:cubicBezTo>
                    <a:pt x="196" y="173"/>
                    <a:pt x="212" y="230"/>
                    <a:pt x="193" y="285"/>
                  </a:cubicBezTo>
                  <a:lnTo>
                    <a:pt x="193" y="285"/>
                  </a:lnTo>
                  <a:cubicBezTo>
                    <a:pt x="176" y="334"/>
                    <a:pt x="177" y="351"/>
                    <a:pt x="230" y="366"/>
                  </a:cubicBezTo>
                  <a:lnTo>
                    <a:pt x="297" y="386"/>
                  </a:lnTo>
                  <a:lnTo>
                    <a:pt x="297" y="386"/>
                  </a:lnTo>
                  <a:cubicBezTo>
                    <a:pt x="297" y="386"/>
                    <a:pt x="332" y="359"/>
                    <a:pt x="343" y="349"/>
                  </a:cubicBezTo>
                  <a:lnTo>
                    <a:pt x="343" y="349"/>
                  </a:lnTo>
                  <a:cubicBezTo>
                    <a:pt x="380" y="316"/>
                    <a:pt x="405" y="285"/>
                    <a:pt x="405" y="261"/>
                  </a:cubicBezTo>
                  <a:lnTo>
                    <a:pt x="405" y="261"/>
                  </a:lnTo>
                  <a:cubicBezTo>
                    <a:pt x="405" y="245"/>
                    <a:pt x="372" y="177"/>
                    <a:pt x="359" y="153"/>
                  </a:cubicBezTo>
                  <a:lnTo>
                    <a:pt x="359" y="153"/>
                  </a:lnTo>
                  <a:cubicBezTo>
                    <a:pt x="386" y="156"/>
                    <a:pt x="402" y="133"/>
                    <a:pt x="402" y="133"/>
                  </a:cubicBezTo>
                </a:path>
              </a:pathLst>
            </a:custGeom>
            <a:solidFill>
              <a:srgbClr val="FF8B61"/>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49" name="Freeform 427">
              <a:extLst>
                <a:ext uri="{FF2B5EF4-FFF2-40B4-BE49-F238E27FC236}">
                  <a16:creationId xmlns:a16="http://schemas.microsoft.com/office/drawing/2014/main" id="{85C6CA96-BCF5-EAD8-D17C-9A32BAD45905}"/>
                </a:ext>
              </a:extLst>
            </p:cNvPr>
            <p:cNvSpPr>
              <a:spLocks noChangeArrowheads="1"/>
            </p:cNvSpPr>
            <p:nvPr/>
          </p:nvSpPr>
          <p:spPr bwMode="auto">
            <a:xfrm>
              <a:off x="7673537" y="5968130"/>
              <a:ext cx="43944" cy="38453"/>
            </a:xfrm>
            <a:custGeom>
              <a:avLst/>
              <a:gdLst>
                <a:gd name="T0" fmla="*/ 33 w 34"/>
                <a:gd name="T1" fmla="*/ 4 h 30"/>
                <a:gd name="T2" fmla="*/ 33 w 34"/>
                <a:gd name="T3" fmla="*/ 4 h 30"/>
                <a:gd name="T4" fmla="*/ 22 w 34"/>
                <a:gd name="T5" fmla="*/ 24 h 30"/>
                <a:gd name="T6" fmla="*/ 22 w 34"/>
                <a:gd name="T7" fmla="*/ 24 h 30"/>
                <a:gd name="T8" fmla="*/ 0 w 34"/>
                <a:gd name="T9" fmla="*/ 24 h 30"/>
                <a:gd name="T10" fmla="*/ 0 w 34"/>
                <a:gd name="T11" fmla="*/ 24 h 30"/>
                <a:gd name="T12" fmla="*/ 11 w 34"/>
                <a:gd name="T13" fmla="*/ 5 h 30"/>
                <a:gd name="T14" fmla="*/ 11 w 34"/>
                <a:gd name="T15" fmla="*/ 5 h 30"/>
                <a:gd name="T16" fmla="*/ 33 w 34"/>
                <a:gd name="T1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0">
                  <a:moveTo>
                    <a:pt x="33" y="4"/>
                  </a:moveTo>
                  <a:lnTo>
                    <a:pt x="33" y="4"/>
                  </a:lnTo>
                  <a:cubicBezTo>
                    <a:pt x="33" y="4"/>
                    <a:pt x="31" y="18"/>
                    <a:pt x="22" y="24"/>
                  </a:cubicBezTo>
                  <a:lnTo>
                    <a:pt x="22" y="24"/>
                  </a:lnTo>
                  <a:cubicBezTo>
                    <a:pt x="14" y="29"/>
                    <a:pt x="0" y="24"/>
                    <a:pt x="0" y="24"/>
                  </a:cubicBezTo>
                  <a:lnTo>
                    <a:pt x="0" y="24"/>
                  </a:lnTo>
                  <a:cubicBezTo>
                    <a:pt x="0" y="24"/>
                    <a:pt x="2" y="10"/>
                    <a:pt x="11" y="5"/>
                  </a:cubicBezTo>
                  <a:lnTo>
                    <a:pt x="11" y="5"/>
                  </a:lnTo>
                  <a:cubicBezTo>
                    <a:pt x="19" y="0"/>
                    <a:pt x="33" y="4"/>
                    <a:pt x="33" y="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0" name="Freeform 428">
              <a:extLst>
                <a:ext uri="{FF2B5EF4-FFF2-40B4-BE49-F238E27FC236}">
                  <a16:creationId xmlns:a16="http://schemas.microsoft.com/office/drawing/2014/main" id="{0FCAA753-81B1-015C-0E63-E1948212C601}"/>
                </a:ext>
              </a:extLst>
            </p:cNvPr>
            <p:cNvSpPr>
              <a:spLocks noChangeArrowheads="1"/>
            </p:cNvSpPr>
            <p:nvPr/>
          </p:nvSpPr>
          <p:spPr bwMode="auto">
            <a:xfrm>
              <a:off x="7750442" y="5363895"/>
              <a:ext cx="318598" cy="280146"/>
            </a:xfrm>
            <a:custGeom>
              <a:avLst/>
              <a:gdLst>
                <a:gd name="T0" fmla="*/ 210 w 255"/>
                <a:gd name="T1" fmla="*/ 167 h 226"/>
                <a:gd name="T2" fmla="*/ 210 w 255"/>
                <a:gd name="T3" fmla="*/ 167 h 226"/>
                <a:gd name="T4" fmla="*/ 187 w 255"/>
                <a:gd name="T5" fmla="*/ 144 h 226"/>
                <a:gd name="T6" fmla="*/ 187 w 255"/>
                <a:gd name="T7" fmla="*/ 144 h 226"/>
                <a:gd name="T8" fmla="*/ 210 w 255"/>
                <a:gd name="T9" fmla="*/ 120 h 226"/>
                <a:gd name="T10" fmla="*/ 210 w 255"/>
                <a:gd name="T11" fmla="*/ 120 h 226"/>
                <a:gd name="T12" fmla="*/ 234 w 255"/>
                <a:gd name="T13" fmla="*/ 144 h 226"/>
                <a:gd name="T14" fmla="*/ 234 w 255"/>
                <a:gd name="T15" fmla="*/ 144 h 226"/>
                <a:gd name="T16" fmla="*/ 210 w 255"/>
                <a:gd name="T17" fmla="*/ 167 h 226"/>
                <a:gd name="T18" fmla="*/ 19 w 255"/>
                <a:gd name="T19" fmla="*/ 44 h 226"/>
                <a:gd name="T20" fmla="*/ 19 w 255"/>
                <a:gd name="T21" fmla="*/ 44 h 226"/>
                <a:gd name="T22" fmla="*/ 43 w 255"/>
                <a:gd name="T23" fmla="*/ 20 h 226"/>
                <a:gd name="T24" fmla="*/ 43 w 255"/>
                <a:gd name="T25" fmla="*/ 20 h 226"/>
                <a:gd name="T26" fmla="*/ 66 w 255"/>
                <a:gd name="T27" fmla="*/ 44 h 226"/>
                <a:gd name="T28" fmla="*/ 66 w 255"/>
                <a:gd name="T29" fmla="*/ 44 h 226"/>
                <a:gd name="T30" fmla="*/ 43 w 255"/>
                <a:gd name="T31" fmla="*/ 67 h 226"/>
                <a:gd name="T32" fmla="*/ 43 w 255"/>
                <a:gd name="T33" fmla="*/ 67 h 226"/>
                <a:gd name="T34" fmla="*/ 19 w 255"/>
                <a:gd name="T35" fmla="*/ 44 h 226"/>
                <a:gd name="T36" fmla="*/ 210 w 255"/>
                <a:gd name="T37" fmla="*/ 100 h 226"/>
                <a:gd name="T38" fmla="*/ 210 w 255"/>
                <a:gd name="T39" fmla="*/ 100 h 226"/>
                <a:gd name="T40" fmla="*/ 169 w 255"/>
                <a:gd name="T41" fmla="*/ 132 h 226"/>
                <a:gd name="T42" fmla="*/ 53 w 255"/>
                <a:gd name="T43" fmla="*/ 132 h 226"/>
                <a:gd name="T44" fmla="*/ 53 w 255"/>
                <a:gd name="T45" fmla="*/ 86 h 226"/>
                <a:gd name="T46" fmla="*/ 53 w 255"/>
                <a:gd name="T47" fmla="*/ 86 h 226"/>
                <a:gd name="T48" fmla="*/ 87 w 255"/>
                <a:gd name="T49" fmla="*/ 44 h 226"/>
                <a:gd name="T50" fmla="*/ 87 w 255"/>
                <a:gd name="T51" fmla="*/ 44 h 226"/>
                <a:gd name="T52" fmla="*/ 43 w 255"/>
                <a:gd name="T53" fmla="*/ 0 h 226"/>
                <a:gd name="T54" fmla="*/ 43 w 255"/>
                <a:gd name="T55" fmla="*/ 0 h 226"/>
                <a:gd name="T56" fmla="*/ 0 w 255"/>
                <a:gd name="T57" fmla="*/ 44 h 226"/>
                <a:gd name="T58" fmla="*/ 0 w 255"/>
                <a:gd name="T59" fmla="*/ 44 h 226"/>
                <a:gd name="T60" fmla="*/ 33 w 255"/>
                <a:gd name="T61" fmla="*/ 86 h 226"/>
                <a:gd name="T62" fmla="*/ 33 w 255"/>
                <a:gd name="T63" fmla="*/ 225 h 226"/>
                <a:gd name="T64" fmla="*/ 53 w 255"/>
                <a:gd name="T65" fmla="*/ 225 h 226"/>
                <a:gd name="T66" fmla="*/ 53 w 255"/>
                <a:gd name="T67" fmla="*/ 152 h 226"/>
                <a:gd name="T68" fmla="*/ 168 w 255"/>
                <a:gd name="T69" fmla="*/ 152 h 226"/>
                <a:gd name="T70" fmla="*/ 168 w 255"/>
                <a:gd name="T71" fmla="*/ 152 h 226"/>
                <a:gd name="T72" fmla="*/ 210 w 255"/>
                <a:gd name="T73" fmla="*/ 187 h 226"/>
                <a:gd name="T74" fmla="*/ 210 w 255"/>
                <a:gd name="T75" fmla="*/ 187 h 226"/>
                <a:gd name="T76" fmla="*/ 254 w 255"/>
                <a:gd name="T77" fmla="*/ 144 h 226"/>
                <a:gd name="T78" fmla="*/ 254 w 255"/>
                <a:gd name="T79" fmla="*/ 144 h 226"/>
                <a:gd name="T80" fmla="*/ 210 w 255"/>
                <a:gd name="T81" fmla="*/ 1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5" h="226">
                  <a:moveTo>
                    <a:pt x="210" y="167"/>
                  </a:moveTo>
                  <a:lnTo>
                    <a:pt x="210" y="167"/>
                  </a:lnTo>
                  <a:cubicBezTo>
                    <a:pt x="197" y="167"/>
                    <a:pt x="187" y="157"/>
                    <a:pt x="187" y="144"/>
                  </a:cubicBezTo>
                  <a:lnTo>
                    <a:pt x="187" y="144"/>
                  </a:lnTo>
                  <a:cubicBezTo>
                    <a:pt x="187" y="131"/>
                    <a:pt x="197" y="120"/>
                    <a:pt x="210" y="120"/>
                  </a:cubicBezTo>
                  <a:lnTo>
                    <a:pt x="210" y="120"/>
                  </a:lnTo>
                  <a:cubicBezTo>
                    <a:pt x="224" y="120"/>
                    <a:pt x="234" y="131"/>
                    <a:pt x="234" y="144"/>
                  </a:cubicBezTo>
                  <a:lnTo>
                    <a:pt x="234" y="144"/>
                  </a:lnTo>
                  <a:cubicBezTo>
                    <a:pt x="234" y="157"/>
                    <a:pt x="224" y="167"/>
                    <a:pt x="210" y="167"/>
                  </a:cubicBezTo>
                  <a:close/>
                  <a:moveTo>
                    <a:pt x="19" y="44"/>
                  </a:moveTo>
                  <a:lnTo>
                    <a:pt x="19" y="44"/>
                  </a:lnTo>
                  <a:cubicBezTo>
                    <a:pt x="19" y="30"/>
                    <a:pt x="30" y="20"/>
                    <a:pt x="43" y="20"/>
                  </a:cubicBezTo>
                  <a:lnTo>
                    <a:pt x="43" y="20"/>
                  </a:lnTo>
                  <a:cubicBezTo>
                    <a:pt x="56" y="20"/>
                    <a:pt x="66" y="30"/>
                    <a:pt x="66" y="44"/>
                  </a:cubicBezTo>
                  <a:lnTo>
                    <a:pt x="66" y="44"/>
                  </a:lnTo>
                  <a:cubicBezTo>
                    <a:pt x="66" y="57"/>
                    <a:pt x="56" y="67"/>
                    <a:pt x="43" y="67"/>
                  </a:cubicBezTo>
                  <a:lnTo>
                    <a:pt x="43" y="67"/>
                  </a:lnTo>
                  <a:cubicBezTo>
                    <a:pt x="30" y="67"/>
                    <a:pt x="19" y="57"/>
                    <a:pt x="19" y="44"/>
                  </a:cubicBezTo>
                  <a:close/>
                  <a:moveTo>
                    <a:pt x="210" y="100"/>
                  </a:moveTo>
                  <a:lnTo>
                    <a:pt x="210" y="100"/>
                  </a:lnTo>
                  <a:cubicBezTo>
                    <a:pt x="191" y="100"/>
                    <a:pt x="174" y="114"/>
                    <a:pt x="169" y="132"/>
                  </a:cubicBezTo>
                  <a:lnTo>
                    <a:pt x="53" y="132"/>
                  </a:lnTo>
                  <a:lnTo>
                    <a:pt x="53" y="86"/>
                  </a:lnTo>
                  <a:lnTo>
                    <a:pt x="53" y="86"/>
                  </a:lnTo>
                  <a:cubicBezTo>
                    <a:pt x="72" y="81"/>
                    <a:pt x="87" y="64"/>
                    <a:pt x="87" y="44"/>
                  </a:cubicBezTo>
                  <a:lnTo>
                    <a:pt x="87" y="44"/>
                  </a:lnTo>
                  <a:cubicBezTo>
                    <a:pt x="87" y="20"/>
                    <a:pt x="67" y="0"/>
                    <a:pt x="43" y="0"/>
                  </a:cubicBezTo>
                  <a:lnTo>
                    <a:pt x="43" y="0"/>
                  </a:lnTo>
                  <a:cubicBezTo>
                    <a:pt x="19" y="0"/>
                    <a:pt x="0" y="20"/>
                    <a:pt x="0" y="44"/>
                  </a:cubicBezTo>
                  <a:lnTo>
                    <a:pt x="0" y="44"/>
                  </a:lnTo>
                  <a:cubicBezTo>
                    <a:pt x="0" y="64"/>
                    <a:pt x="14" y="81"/>
                    <a:pt x="33" y="86"/>
                  </a:cubicBezTo>
                  <a:lnTo>
                    <a:pt x="33" y="225"/>
                  </a:lnTo>
                  <a:lnTo>
                    <a:pt x="53" y="225"/>
                  </a:lnTo>
                  <a:lnTo>
                    <a:pt x="53" y="152"/>
                  </a:lnTo>
                  <a:lnTo>
                    <a:pt x="168" y="152"/>
                  </a:lnTo>
                  <a:lnTo>
                    <a:pt x="168" y="152"/>
                  </a:lnTo>
                  <a:cubicBezTo>
                    <a:pt x="172" y="172"/>
                    <a:pt x="190" y="187"/>
                    <a:pt x="210" y="187"/>
                  </a:cubicBezTo>
                  <a:lnTo>
                    <a:pt x="210" y="187"/>
                  </a:lnTo>
                  <a:cubicBezTo>
                    <a:pt x="234" y="187"/>
                    <a:pt x="254" y="168"/>
                    <a:pt x="254" y="144"/>
                  </a:cubicBezTo>
                  <a:lnTo>
                    <a:pt x="254" y="144"/>
                  </a:lnTo>
                  <a:cubicBezTo>
                    <a:pt x="254" y="120"/>
                    <a:pt x="234" y="100"/>
                    <a:pt x="210" y="100"/>
                  </a:cubicBezTo>
                  <a:close/>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1" name="Freeform 429">
              <a:extLst>
                <a:ext uri="{FF2B5EF4-FFF2-40B4-BE49-F238E27FC236}">
                  <a16:creationId xmlns:a16="http://schemas.microsoft.com/office/drawing/2014/main" id="{93F0A4A3-4D6B-99C9-4F00-75BEE095D24B}"/>
                </a:ext>
              </a:extLst>
            </p:cNvPr>
            <p:cNvSpPr>
              <a:spLocks noChangeArrowheads="1"/>
            </p:cNvSpPr>
            <p:nvPr/>
          </p:nvSpPr>
          <p:spPr bwMode="auto">
            <a:xfrm>
              <a:off x="7327479" y="6396586"/>
              <a:ext cx="340569" cy="236203"/>
            </a:xfrm>
            <a:custGeom>
              <a:avLst/>
              <a:gdLst>
                <a:gd name="T0" fmla="*/ 231 w 275"/>
                <a:gd name="T1" fmla="*/ 167 h 188"/>
                <a:gd name="T2" fmla="*/ 231 w 275"/>
                <a:gd name="T3" fmla="*/ 167 h 188"/>
                <a:gd name="T4" fmla="*/ 207 w 275"/>
                <a:gd name="T5" fmla="*/ 143 h 188"/>
                <a:gd name="T6" fmla="*/ 207 w 275"/>
                <a:gd name="T7" fmla="*/ 143 h 188"/>
                <a:gd name="T8" fmla="*/ 231 w 275"/>
                <a:gd name="T9" fmla="*/ 120 h 188"/>
                <a:gd name="T10" fmla="*/ 231 w 275"/>
                <a:gd name="T11" fmla="*/ 120 h 188"/>
                <a:gd name="T12" fmla="*/ 254 w 275"/>
                <a:gd name="T13" fmla="*/ 143 h 188"/>
                <a:gd name="T14" fmla="*/ 254 w 275"/>
                <a:gd name="T15" fmla="*/ 143 h 188"/>
                <a:gd name="T16" fmla="*/ 231 w 275"/>
                <a:gd name="T17" fmla="*/ 167 h 188"/>
                <a:gd name="T18" fmla="*/ 67 w 275"/>
                <a:gd name="T19" fmla="*/ 159 h 188"/>
                <a:gd name="T20" fmla="*/ 67 w 275"/>
                <a:gd name="T21" fmla="*/ 159 h 188"/>
                <a:gd name="T22" fmla="*/ 33 w 275"/>
                <a:gd name="T23" fmla="*/ 162 h 188"/>
                <a:gd name="T24" fmla="*/ 33 w 275"/>
                <a:gd name="T25" fmla="*/ 162 h 188"/>
                <a:gd name="T26" fmla="*/ 31 w 275"/>
                <a:gd name="T27" fmla="*/ 128 h 188"/>
                <a:gd name="T28" fmla="*/ 31 w 275"/>
                <a:gd name="T29" fmla="*/ 128 h 188"/>
                <a:gd name="T30" fmla="*/ 48 w 275"/>
                <a:gd name="T31" fmla="*/ 120 h 188"/>
                <a:gd name="T32" fmla="*/ 48 w 275"/>
                <a:gd name="T33" fmla="*/ 120 h 188"/>
                <a:gd name="T34" fmla="*/ 64 w 275"/>
                <a:gd name="T35" fmla="*/ 126 h 188"/>
                <a:gd name="T36" fmla="*/ 64 w 275"/>
                <a:gd name="T37" fmla="*/ 126 h 188"/>
                <a:gd name="T38" fmla="*/ 67 w 275"/>
                <a:gd name="T39" fmla="*/ 159 h 188"/>
                <a:gd name="T40" fmla="*/ 231 w 275"/>
                <a:gd name="T41" fmla="*/ 100 h 188"/>
                <a:gd name="T42" fmla="*/ 231 w 275"/>
                <a:gd name="T43" fmla="*/ 100 h 188"/>
                <a:gd name="T44" fmla="*/ 205 w 275"/>
                <a:gd name="T45" fmla="*/ 109 h 188"/>
                <a:gd name="T46" fmla="*/ 139 w 275"/>
                <a:gd name="T47" fmla="*/ 54 h 188"/>
                <a:gd name="T48" fmla="*/ 176 w 275"/>
                <a:gd name="T49" fmla="*/ 13 h 188"/>
                <a:gd name="T50" fmla="*/ 160 w 275"/>
                <a:gd name="T51" fmla="*/ 0 h 188"/>
                <a:gd name="T52" fmla="*/ 69 w 275"/>
                <a:gd name="T53" fmla="*/ 105 h 188"/>
                <a:gd name="T54" fmla="*/ 69 w 275"/>
                <a:gd name="T55" fmla="*/ 105 h 188"/>
                <a:gd name="T56" fmla="*/ 16 w 275"/>
                <a:gd name="T57" fmla="*/ 115 h 188"/>
                <a:gd name="T58" fmla="*/ 16 w 275"/>
                <a:gd name="T59" fmla="*/ 115 h 188"/>
                <a:gd name="T60" fmla="*/ 20 w 275"/>
                <a:gd name="T61" fmla="*/ 176 h 188"/>
                <a:gd name="T62" fmla="*/ 20 w 275"/>
                <a:gd name="T63" fmla="*/ 176 h 188"/>
                <a:gd name="T64" fmla="*/ 48 w 275"/>
                <a:gd name="T65" fmla="*/ 187 h 188"/>
                <a:gd name="T66" fmla="*/ 48 w 275"/>
                <a:gd name="T67" fmla="*/ 187 h 188"/>
                <a:gd name="T68" fmla="*/ 81 w 275"/>
                <a:gd name="T69" fmla="*/ 172 h 188"/>
                <a:gd name="T70" fmla="*/ 81 w 275"/>
                <a:gd name="T71" fmla="*/ 172 h 188"/>
                <a:gd name="T72" fmla="*/ 92 w 275"/>
                <a:gd name="T73" fmla="*/ 141 h 188"/>
                <a:gd name="T74" fmla="*/ 92 w 275"/>
                <a:gd name="T75" fmla="*/ 141 h 188"/>
                <a:gd name="T76" fmla="*/ 84 w 275"/>
                <a:gd name="T77" fmla="*/ 118 h 188"/>
                <a:gd name="T78" fmla="*/ 127 w 275"/>
                <a:gd name="T79" fmla="*/ 69 h 188"/>
                <a:gd name="T80" fmla="*/ 192 w 275"/>
                <a:gd name="T81" fmla="*/ 123 h 188"/>
                <a:gd name="T82" fmla="*/ 192 w 275"/>
                <a:gd name="T83" fmla="*/ 123 h 188"/>
                <a:gd name="T84" fmla="*/ 187 w 275"/>
                <a:gd name="T85" fmla="*/ 143 h 188"/>
                <a:gd name="T86" fmla="*/ 187 w 275"/>
                <a:gd name="T87" fmla="*/ 143 h 188"/>
                <a:gd name="T88" fmla="*/ 231 w 275"/>
                <a:gd name="T89" fmla="*/ 187 h 188"/>
                <a:gd name="T90" fmla="*/ 231 w 275"/>
                <a:gd name="T91" fmla="*/ 187 h 188"/>
                <a:gd name="T92" fmla="*/ 274 w 275"/>
                <a:gd name="T93" fmla="*/ 143 h 188"/>
                <a:gd name="T94" fmla="*/ 274 w 275"/>
                <a:gd name="T95" fmla="*/ 143 h 188"/>
                <a:gd name="T96" fmla="*/ 231 w 275"/>
                <a:gd name="T97"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188">
                  <a:moveTo>
                    <a:pt x="231" y="167"/>
                  </a:moveTo>
                  <a:lnTo>
                    <a:pt x="231" y="167"/>
                  </a:lnTo>
                  <a:cubicBezTo>
                    <a:pt x="218" y="167"/>
                    <a:pt x="207" y="156"/>
                    <a:pt x="207" y="143"/>
                  </a:cubicBezTo>
                  <a:lnTo>
                    <a:pt x="207" y="143"/>
                  </a:lnTo>
                  <a:cubicBezTo>
                    <a:pt x="207" y="130"/>
                    <a:pt x="218" y="120"/>
                    <a:pt x="231" y="120"/>
                  </a:cubicBezTo>
                  <a:lnTo>
                    <a:pt x="231" y="120"/>
                  </a:lnTo>
                  <a:cubicBezTo>
                    <a:pt x="243" y="120"/>
                    <a:pt x="254" y="130"/>
                    <a:pt x="254" y="143"/>
                  </a:cubicBezTo>
                  <a:lnTo>
                    <a:pt x="254" y="143"/>
                  </a:lnTo>
                  <a:cubicBezTo>
                    <a:pt x="254" y="156"/>
                    <a:pt x="243" y="167"/>
                    <a:pt x="231" y="167"/>
                  </a:cubicBezTo>
                  <a:close/>
                  <a:moveTo>
                    <a:pt x="67" y="159"/>
                  </a:moveTo>
                  <a:lnTo>
                    <a:pt x="67" y="159"/>
                  </a:lnTo>
                  <a:cubicBezTo>
                    <a:pt x="58" y="169"/>
                    <a:pt x="43" y="170"/>
                    <a:pt x="33" y="162"/>
                  </a:cubicBezTo>
                  <a:lnTo>
                    <a:pt x="33" y="162"/>
                  </a:lnTo>
                  <a:cubicBezTo>
                    <a:pt x="23" y="153"/>
                    <a:pt x="22" y="138"/>
                    <a:pt x="31" y="128"/>
                  </a:cubicBezTo>
                  <a:lnTo>
                    <a:pt x="31" y="128"/>
                  </a:lnTo>
                  <a:cubicBezTo>
                    <a:pt x="35" y="123"/>
                    <a:pt x="42" y="120"/>
                    <a:pt x="48" y="120"/>
                  </a:cubicBezTo>
                  <a:lnTo>
                    <a:pt x="48" y="120"/>
                  </a:lnTo>
                  <a:cubicBezTo>
                    <a:pt x="54" y="120"/>
                    <a:pt x="59" y="122"/>
                    <a:pt x="64" y="126"/>
                  </a:cubicBezTo>
                  <a:lnTo>
                    <a:pt x="64" y="126"/>
                  </a:lnTo>
                  <a:cubicBezTo>
                    <a:pt x="74" y="134"/>
                    <a:pt x="75" y="150"/>
                    <a:pt x="67" y="159"/>
                  </a:cubicBezTo>
                  <a:close/>
                  <a:moveTo>
                    <a:pt x="231" y="100"/>
                  </a:moveTo>
                  <a:lnTo>
                    <a:pt x="231" y="100"/>
                  </a:lnTo>
                  <a:cubicBezTo>
                    <a:pt x="221" y="100"/>
                    <a:pt x="212" y="103"/>
                    <a:pt x="205" y="109"/>
                  </a:cubicBezTo>
                  <a:lnTo>
                    <a:pt x="139" y="54"/>
                  </a:lnTo>
                  <a:lnTo>
                    <a:pt x="176" y="13"/>
                  </a:lnTo>
                  <a:lnTo>
                    <a:pt x="160" y="0"/>
                  </a:lnTo>
                  <a:lnTo>
                    <a:pt x="69" y="105"/>
                  </a:lnTo>
                  <a:lnTo>
                    <a:pt x="69" y="105"/>
                  </a:lnTo>
                  <a:cubicBezTo>
                    <a:pt x="51" y="96"/>
                    <a:pt x="29" y="100"/>
                    <a:pt x="16" y="115"/>
                  </a:cubicBezTo>
                  <a:lnTo>
                    <a:pt x="16" y="115"/>
                  </a:lnTo>
                  <a:cubicBezTo>
                    <a:pt x="0" y="134"/>
                    <a:pt x="2" y="161"/>
                    <a:pt x="20" y="176"/>
                  </a:cubicBezTo>
                  <a:lnTo>
                    <a:pt x="20" y="176"/>
                  </a:lnTo>
                  <a:cubicBezTo>
                    <a:pt x="28" y="184"/>
                    <a:pt x="39" y="187"/>
                    <a:pt x="48" y="187"/>
                  </a:cubicBezTo>
                  <a:lnTo>
                    <a:pt x="48" y="187"/>
                  </a:lnTo>
                  <a:cubicBezTo>
                    <a:pt x="61" y="187"/>
                    <a:pt x="73" y="182"/>
                    <a:pt x="81" y="172"/>
                  </a:cubicBezTo>
                  <a:lnTo>
                    <a:pt x="81" y="172"/>
                  </a:lnTo>
                  <a:cubicBezTo>
                    <a:pt x="89" y="163"/>
                    <a:pt x="93" y="152"/>
                    <a:pt x="92" y="141"/>
                  </a:cubicBezTo>
                  <a:lnTo>
                    <a:pt x="92" y="141"/>
                  </a:lnTo>
                  <a:cubicBezTo>
                    <a:pt x="91" y="132"/>
                    <a:pt x="89" y="125"/>
                    <a:pt x="84" y="118"/>
                  </a:cubicBezTo>
                  <a:lnTo>
                    <a:pt x="127" y="69"/>
                  </a:lnTo>
                  <a:lnTo>
                    <a:pt x="192" y="123"/>
                  </a:lnTo>
                  <a:lnTo>
                    <a:pt x="192" y="123"/>
                  </a:lnTo>
                  <a:cubicBezTo>
                    <a:pt x="189" y="129"/>
                    <a:pt x="187" y="136"/>
                    <a:pt x="187" y="143"/>
                  </a:cubicBezTo>
                  <a:lnTo>
                    <a:pt x="187" y="143"/>
                  </a:lnTo>
                  <a:cubicBezTo>
                    <a:pt x="187" y="167"/>
                    <a:pt x="207" y="187"/>
                    <a:pt x="231" y="187"/>
                  </a:cubicBezTo>
                  <a:lnTo>
                    <a:pt x="231" y="187"/>
                  </a:lnTo>
                  <a:cubicBezTo>
                    <a:pt x="254" y="187"/>
                    <a:pt x="274" y="167"/>
                    <a:pt x="274" y="143"/>
                  </a:cubicBezTo>
                  <a:lnTo>
                    <a:pt x="274" y="143"/>
                  </a:lnTo>
                  <a:cubicBezTo>
                    <a:pt x="274" y="119"/>
                    <a:pt x="254" y="100"/>
                    <a:pt x="231" y="100"/>
                  </a:cubicBezTo>
                  <a:close/>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2" name="Freeform 430">
              <a:extLst>
                <a:ext uri="{FF2B5EF4-FFF2-40B4-BE49-F238E27FC236}">
                  <a16:creationId xmlns:a16="http://schemas.microsoft.com/office/drawing/2014/main" id="{3164C653-3EAD-5139-8331-40E3A6822EAF}"/>
                </a:ext>
              </a:extLst>
            </p:cNvPr>
            <p:cNvSpPr>
              <a:spLocks noChangeArrowheads="1"/>
            </p:cNvSpPr>
            <p:nvPr/>
          </p:nvSpPr>
          <p:spPr bwMode="auto">
            <a:xfrm>
              <a:off x="8118475" y="6341654"/>
              <a:ext cx="192256" cy="175778"/>
            </a:xfrm>
            <a:custGeom>
              <a:avLst/>
              <a:gdLst>
                <a:gd name="T0" fmla="*/ 112 w 156"/>
                <a:gd name="T1" fmla="*/ 119 h 140"/>
                <a:gd name="T2" fmla="*/ 112 w 156"/>
                <a:gd name="T3" fmla="*/ 119 h 140"/>
                <a:gd name="T4" fmla="*/ 88 w 156"/>
                <a:gd name="T5" fmla="*/ 96 h 140"/>
                <a:gd name="T6" fmla="*/ 88 w 156"/>
                <a:gd name="T7" fmla="*/ 96 h 140"/>
                <a:gd name="T8" fmla="*/ 112 w 156"/>
                <a:gd name="T9" fmla="*/ 72 h 140"/>
                <a:gd name="T10" fmla="*/ 112 w 156"/>
                <a:gd name="T11" fmla="*/ 72 h 140"/>
                <a:gd name="T12" fmla="*/ 136 w 156"/>
                <a:gd name="T13" fmla="*/ 96 h 140"/>
                <a:gd name="T14" fmla="*/ 136 w 156"/>
                <a:gd name="T15" fmla="*/ 96 h 140"/>
                <a:gd name="T16" fmla="*/ 112 w 156"/>
                <a:gd name="T17" fmla="*/ 119 h 140"/>
                <a:gd name="T18" fmla="*/ 112 w 156"/>
                <a:gd name="T19" fmla="*/ 52 h 140"/>
                <a:gd name="T20" fmla="*/ 112 w 156"/>
                <a:gd name="T21" fmla="*/ 52 h 140"/>
                <a:gd name="T22" fmla="*/ 86 w 156"/>
                <a:gd name="T23" fmla="*/ 60 h 140"/>
                <a:gd name="T24" fmla="*/ 12 w 156"/>
                <a:gd name="T25" fmla="*/ 0 h 140"/>
                <a:gd name="T26" fmla="*/ 0 w 156"/>
                <a:gd name="T27" fmla="*/ 14 h 140"/>
                <a:gd name="T28" fmla="*/ 73 w 156"/>
                <a:gd name="T29" fmla="*/ 75 h 140"/>
                <a:gd name="T30" fmla="*/ 73 w 156"/>
                <a:gd name="T31" fmla="*/ 75 h 140"/>
                <a:gd name="T32" fmla="*/ 68 w 156"/>
                <a:gd name="T33" fmla="*/ 96 h 140"/>
                <a:gd name="T34" fmla="*/ 68 w 156"/>
                <a:gd name="T35" fmla="*/ 96 h 140"/>
                <a:gd name="T36" fmla="*/ 112 w 156"/>
                <a:gd name="T37" fmla="*/ 139 h 140"/>
                <a:gd name="T38" fmla="*/ 112 w 156"/>
                <a:gd name="T39" fmla="*/ 139 h 140"/>
                <a:gd name="T40" fmla="*/ 155 w 156"/>
                <a:gd name="T41" fmla="*/ 96 h 140"/>
                <a:gd name="T42" fmla="*/ 155 w 156"/>
                <a:gd name="T43" fmla="*/ 96 h 140"/>
                <a:gd name="T44" fmla="*/ 112 w 156"/>
                <a:gd name="T45" fmla="*/ 5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40">
                  <a:moveTo>
                    <a:pt x="112" y="119"/>
                  </a:moveTo>
                  <a:lnTo>
                    <a:pt x="112" y="119"/>
                  </a:lnTo>
                  <a:cubicBezTo>
                    <a:pt x="99" y="119"/>
                    <a:pt x="88" y="108"/>
                    <a:pt x="88" y="96"/>
                  </a:cubicBezTo>
                  <a:lnTo>
                    <a:pt x="88" y="96"/>
                  </a:lnTo>
                  <a:cubicBezTo>
                    <a:pt x="88" y="82"/>
                    <a:pt x="99" y="72"/>
                    <a:pt x="112" y="72"/>
                  </a:cubicBezTo>
                  <a:lnTo>
                    <a:pt x="112" y="72"/>
                  </a:lnTo>
                  <a:cubicBezTo>
                    <a:pt x="125" y="72"/>
                    <a:pt x="136" y="82"/>
                    <a:pt x="136" y="96"/>
                  </a:cubicBezTo>
                  <a:lnTo>
                    <a:pt x="136" y="96"/>
                  </a:lnTo>
                  <a:cubicBezTo>
                    <a:pt x="136" y="108"/>
                    <a:pt x="125" y="119"/>
                    <a:pt x="112" y="119"/>
                  </a:cubicBezTo>
                  <a:close/>
                  <a:moveTo>
                    <a:pt x="112" y="52"/>
                  </a:moveTo>
                  <a:lnTo>
                    <a:pt x="112" y="52"/>
                  </a:lnTo>
                  <a:cubicBezTo>
                    <a:pt x="102" y="52"/>
                    <a:pt x="93" y="55"/>
                    <a:pt x="86" y="60"/>
                  </a:cubicBezTo>
                  <a:lnTo>
                    <a:pt x="12" y="0"/>
                  </a:lnTo>
                  <a:lnTo>
                    <a:pt x="0" y="14"/>
                  </a:lnTo>
                  <a:lnTo>
                    <a:pt x="73" y="75"/>
                  </a:lnTo>
                  <a:lnTo>
                    <a:pt x="73" y="75"/>
                  </a:lnTo>
                  <a:cubicBezTo>
                    <a:pt x="70" y="81"/>
                    <a:pt x="68" y="88"/>
                    <a:pt x="68" y="96"/>
                  </a:cubicBezTo>
                  <a:lnTo>
                    <a:pt x="68" y="96"/>
                  </a:lnTo>
                  <a:cubicBezTo>
                    <a:pt x="68" y="120"/>
                    <a:pt x="88" y="139"/>
                    <a:pt x="112" y="139"/>
                  </a:cubicBezTo>
                  <a:lnTo>
                    <a:pt x="112" y="139"/>
                  </a:lnTo>
                  <a:cubicBezTo>
                    <a:pt x="136" y="139"/>
                    <a:pt x="155" y="120"/>
                    <a:pt x="155" y="96"/>
                  </a:cubicBezTo>
                  <a:lnTo>
                    <a:pt x="155" y="96"/>
                  </a:lnTo>
                  <a:cubicBezTo>
                    <a:pt x="155" y="72"/>
                    <a:pt x="136" y="52"/>
                    <a:pt x="112" y="52"/>
                  </a:cubicBezTo>
                  <a:close/>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3" name="Freeform 431">
              <a:extLst>
                <a:ext uri="{FF2B5EF4-FFF2-40B4-BE49-F238E27FC236}">
                  <a16:creationId xmlns:a16="http://schemas.microsoft.com/office/drawing/2014/main" id="{9771261E-FB4C-976B-BACB-2233100C7725}"/>
                </a:ext>
              </a:extLst>
            </p:cNvPr>
            <p:cNvSpPr>
              <a:spLocks noChangeArrowheads="1"/>
            </p:cNvSpPr>
            <p:nvPr/>
          </p:nvSpPr>
          <p:spPr bwMode="auto">
            <a:xfrm>
              <a:off x="7497759" y="5534179"/>
              <a:ext cx="153804" cy="219722"/>
            </a:xfrm>
            <a:custGeom>
              <a:avLst/>
              <a:gdLst>
                <a:gd name="T0" fmla="*/ 29 w 122"/>
                <a:gd name="T1" fmla="*/ 40 h 177"/>
                <a:gd name="T2" fmla="*/ 29 w 122"/>
                <a:gd name="T3" fmla="*/ 40 h 177"/>
                <a:gd name="T4" fmla="*/ 50 w 122"/>
                <a:gd name="T5" fmla="*/ 26 h 177"/>
                <a:gd name="T6" fmla="*/ 50 w 122"/>
                <a:gd name="T7" fmla="*/ 26 h 177"/>
                <a:gd name="T8" fmla="*/ 59 w 122"/>
                <a:gd name="T9" fmla="*/ 27 h 177"/>
                <a:gd name="T10" fmla="*/ 59 w 122"/>
                <a:gd name="T11" fmla="*/ 27 h 177"/>
                <a:gd name="T12" fmla="*/ 72 w 122"/>
                <a:gd name="T13" fmla="*/ 58 h 177"/>
                <a:gd name="T14" fmla="*/ 72 w 122"/>
                <a:gd name="T15" fmla="*/ 58 h 177"/>
                <a:gd name="T16" fmla="*/ 59 w 122"/>
                <a:gd name="T17" fmla="*/ 71 h 177"/>
                <a:gd name="T18" fmla="*/ 59 w 122"/>
                <a:gd name="T19" fmla="*/ 71 h 177"/>
                <a:gd name="T20" fmla="*/ 41 w 122"/>
                <a:gd name="T21" fmla="*/ 71 h 177"/>
                <a:gd name="T22" fmla="*/ 41 w 122"/>
                <a:gd name="T23" fmla="*/ 71 h 177"/>
                <a:gd name="T24" fmla="*/ 29 w 122"/>
                <a:gd name="T25" fmla="*/ 40 h 177"/>
                <a:gd name="T26" fmla="*/ 33 w 122"/>
                <a:gd name="T27" fmla="*/ 89 h 177"/>
                <a:gd name="T28" fmla="*/ 33 w 122"/>
                <a:gd name="T29" fmla="*/ 89 h 177"/>
                <a:gd name="T30" fmla="*/ 50 w 122"/>
                <a:gd name="T31" fmla="*/ 92 h 177"/>
                <a:gd name="T32" fmla="*/ 50 w 122"/>
                <a:gd name="T33" fmla="*/ 92 h 177"/>
                <a:gd name="T34" fmla="*/ 60 w 122"/>
                <a:gd name="T35" fmla="*/ 91 h 177"/>
                <a:gd name="T36" fmla="*/ 103 w 122"/>
                <a:gd name="T37" fmla="*/ 176 h 177"/>
                <a:gd name="T38" fmla="*/ 121 w 122"/>
                <a:gd name="T39" fmla="*/ 167 h 177"/>
                <a:gd name="T40" fmla="*/ 78 w 122"/>
                <a:gd name="T41" fmla="*/ 83 h 177"/>
                <a:gd name="T42" fmla="*/ 78 w 122"/>
                <a:gd name="T43" fmla="*/ 83 h 177"/>
                <a:gd name="T44" fmla="*/ 90 w 122"/>
                <a:gd name="T45" fmla="*/ 66 h 177"/>
                <a:gd name="T46" fmla="*/ 90 w 122"/>
                <a:gd name="T47" fmla="*/ 66 h 177"/>
                <a:gd name="T48" fmla="*/ 67 w 122"/>
                <a:gd name="T49" fmla="*/ 9 h 177"/>
                <a:gd name="T50" fmla="*/ 67 w 122"/>
                <a:gd name="T51" fmla="*/ 9 h 177"/>
                <a:gd name="T52" fmla="*/ 10 w 122"/>
                <a:gd name="T53" fmla="*/ 32 h 177"/>
                <a:gd name="T54" fmla="*/ 10 w 122"/>
                <a:gd name="T55" fmla="*/ 32 h 177"/>
                <a:gd name="T56" fmla="*/ 33 w 122"/>
                <a:gd name="T57"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77">
                  <a:moveTo>
                    <a:pt x="29" y="40"/>
                  </a:moveTo>
                  <a:lnTo>
                    <a:pt x="29" y="40"/>
                  </a:lnTo>
                  <a:cubicBezTo>
                    <a:pt x="32" y="31"/>
                    <a:pt x="41" y="26"/>
                    <a:pt x="50" y="26"/>
                  </a:cubicBezTo>
                  <a:lnTo>
                    <a:pt x="50" y="26"/>
                  </a:lnTo>
                  <a:cubicBezTo>
                    <a:pt x="53" y="26"/>
                    <a:pt x="56" y="26"/>
                    <a:pt x="59" y="27"/>
                  </a:cubicBezTo>
                  <a:lnTo>
                    <a:pt x="59" y="27"/>
                  </a:lnTo>
                  <a:cubicBezTo>
                    <a:pt x="72" y="32"/>
                    <a:pt x="77" y="46"/>
                    <a:pt x="72" y="58"/>
                  </a:cubicBezTo>
                  <a:lnTo>
                    <a:pt x="72" y="58"/>
                  </a:lnTo>
                  <a:cubicBezTo>
                    <a:pt x="70" y="64"/>
                    <a:pt x="65" y="68"/>
                    <a:pt x="59" y="71"/>
                  </a:cubicBezTo>
                  <a:lnTo>
                    <a:pt x="59" y="71"/>
                  </a:lnTo>
                  <a:cubicBezTo>
                    <a:pt x="53" y="73"/>
                    <a:pt x="46" y="73"/>
                    <a:pt x="41" y="71"/>
                  </a:cubicBezTo>
                  <a:lnTo>
                    <a:pt x="41" y="71"/>
                  </a:lnTo>
                  <a:cubicBezTo>
                    <a:pt x="29" y="66"/>
                    <a:pt x="23" y="52"/>
                    <a:pt x="29" y="40"/>
                  </a:cubicBezTo>
                  <a:close/>
                  <a:moveTo>
                    <a:pt x="33" y="89"/>
                  </a:moveTo>
                  <a:lnTo>
                    <a:pt x="33" y="89"/>
                  </a:lnTo>
                  <a:cubicBezTo>
                    <a:pt x="38" y="91"/>
                    <a:pt x="45" y="92"/>
                    <a:pt x="50" y="92"/>
                  </a:cubicBezTo>
                  <a:lnTo>
                    <a:pt x="50" y="92"/>
                  </a:lnTo>
                  <a:cubicBezTo>
                    <a:pt x="53" y="92"/>
                    <a:pt x="57" y="92"/>
                    <a:pt x="60" y="91"/>
                  </a:cubicBezTo>
                  <a:lnTo>
                    <a:pt x="103" y="176"/>
                  </a:lnTo>
                  <a:lnTo>
                    <a:pt x="121" y="167"/>
                  </a:lnTo>
                  <a:lnTo>
                    <a:pt x="78" y="83"/>
                  </a:lnTo>
                  <a:lnTo>
                    <a:pt x="78" y="83"/>
                  </a:lnTo>
                  <a:cubicBezTo>
                    <a:pt x="83" y="78"/>
                    <a:pt x="87" y="73"/>
                    <a:pt x="90" y="66"/>
                  </a:cubicBezTo>
                  <a:lnTo>
                    <a:pt x="90" y="66"/>
                  </a:lnTo>
                  <a:cubicBezTo>
                    <a:pt x="100" y="44"/>
                    <a:pt x="89" y="18"/>
                    <a:pt x="67" y="9"/>
                  </a:cubicBezTo>
                  <a:lnTo>
                    <a:pt x="67" y="9"/>
                  </a:lnTo>
                  <a:cubicBezTo>
                    <a:pt x="45" y="0"/>
                    <a:pt x="20" y="10"/>
                    <a:pt x="10" y="32"/>
                  </a:cubicBezTo>
                  <a:lnTo>
                    <a:pt x="10" y="32"/>
                  </a:lnTo>
                  <a:cubicBezTo>
                    <a:pt x="0" y="54"/>
                    <a:pt x="11" y="79"/>
                    <a:pt x="33" y="89"/>
                  </a:cubicBezTo>
                  <a:close/>
                </a:path>
              </a:pathLst>
            </a:custGeom>
            <a:solidFill>
              <a:srgbClr val="FFFFFF"/>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grpSp>
      <p:grpSp>
        <p:nvGrpSpPr>
          <p:cNvPr id="54" name="Group 35">
            <a:extLst>
              <a:ext uri="{FF2B5EF4-FFF2-40B4-BE49-F238E27FC236}">
                <a16:creationId xmlns:a16="http://schemas.microsoft.com/office/drawing/2014/main" id="{F1D40208-D4B2-4EFC-F0F3-247DD495C5D4}"/>
              </a:ext>
            </a:extLst>
          </p:cNvPr>
          <p:cNvGrpSpPr/>
          <p:nvPr/>
        </p:nvGrpSpPr>
        <p:grpSpPr>
          <a:xfrm>
            <a:off x="1139450" y="2284464"/>
            <a:ext cx="432824" cy="261968"/>
            <a:chOff x="10771618" y="3529216"/>
            <a:chExt cx="2823425" cy="1889608"/>
          </a:xfrm>
        </p:grpSpPr>
        <p:sp>
          <p:nvSpPr>
            <p:cNvPr id="55" name="Freeform 369">
              <a:extLst>
                <a:ext uri="{FF2B5EF4-FFF2-40B4-BE49-F238E27FC236}">
                  <a16:creationId xmlns:a16="http://schemas.microsoft.com/office/drawing/2014/main" id="{12DB7CAF-3C30-ABF7-7FBE-3329FE3CB59F}"/>
                </a:ext>
              </a:extLst>
            </p:cNvPr>
            <p:cNvSpPr>
              <a:spLocks noChangeArrowheads="1"/>
            </p:cNvSpPr>
            <p:nvPr/>
          </p:nvSpPr>
          <p:spPr bwMode="auto">
            <a:xfrm>
              <a:off x="10771618" y="3529216"/>
              <a:ext cx="2823425" cy="1889608"/>
            </a:xfrm>
            <a:custGeom>
              <a:avLst/>
              <a:gdLst>
                <a:gd name="T0" fmla="*/ 1910 w 2266"/>
                <a:gd name="T1" fmla="*/ 1516 h 1517"/>
                <a:gd name="T2" fmla="*/ 1133 w 2266"/>
                <a:gd name="T3" fmla="*/ 1516 h 1517"/>
                <a:gd name="T4" fmla="*/ 356 w 2266"/>
                <a:gd name="T5" fmla="*/ 1516 h 1517"/>
                <a:gd name="T6" fmla="*/ 356 w 2266"/>
                <a:gd name="T7" fmla="*/ 1516 h 1517"/>
                <a:gd name="T8" fmla="*/ 104 w 2266"/>
                <a:gd name="T9" fmla="*/ 1412 h 1517"/>
                <a:gd name="T10" fmla="*/ 104 w 2266"/>
                <a:gd name="T11" fmla="*/ 1412 h 1517"/>
                <a:gd name="T12" fmla="*/ 0 w 2266"/>
                <a:gd name="T13" fmla="*/ 1161 h 1517"/>
                <a:gd name="T14" fmla="*/ 0 w 2266"/>
                <a:gd name="T15" fmla="*/ 758 h 1517"/>
                <a:gd name="T16" fmla="*/ 0 w 2266"/>
                <a:gd name="T17" fmla="*/ 355 h 1517"/>
                <a:gd name="T18" fmla="*/ 0 w 2266"/>
                <a:gd name="T19" fmla="*/ 355 h 1517"/>
                <a:gd name="T20" fmla="*/ 104 w 2266"/>
                <a:gd name="T21" fmla="*/ 104 h 1517"/>
                <a:gd name="T22" fmla="*/ 104 w 2266"/>
                <a:gd name="T23" fmla="*/ 104 h 1517"/>
                <a:gd name="T24" fmla="*/ 356 w 2266"/>
                <a:gd name="T25" fmla="*/ 0 h 1517"/>
                <a:gd name="T26" fmla="*/ 1133 w 2266"/>
                <a:gd name="T27" fmla="*/ 0 h 1517"/>
                <a:gd name="T28" fmla="*/ 1910 w 2266"/>
                <a:gd name="T29" fmla="*/ 0 h 1517"/>
                <a:gd name="T30" fmla="*/ 1910 w 2266"/>
                <a:gd name="T31" fmla="*/ 0 h 1517"/>
                <a:gd name="T32" fmla="*/ 2161 w 2266"/>
                <a:gd name="T33" fmla="*/ 104 h 1517"/>
                <a:gd name="T34" fmla="*/ 2161 w 2266"/>
                <a:gd name="T35" fmla="*/ 104 h 1517"/>
                <a:gd name="T36" fmla="*/ 2265 w 2266"/>
                <a:gd name="T37" fmla="*/ 355 h 1517"/>
                <a:gd name="T38" fmla="*/ 2265 w 2266"/>
                <a:gd name="T39" fmla="*/ 758 h 1517"/>
                <a:gd name="T40" fmla="*/ 2265 w 2266"/>
                <a:gd name="T41" fmla="*/ 1161 h 1517"/>
                <a:gd name="T42" fmla="*/ 2265 w 2266"/>
                <a:gd name="T43" fmla="*/ 1161 h 1517"/>
                <a:gd name="T44" fmla="*/ 2161 w 2266"/>
                <a:gd name="T45" fmla="*/ 1412 h 1517"/>
                <a:gd name="T46" fmla="*/ 2161 w 2266"/>
                <a:gd name="T47" fmla="*/ 1412 h 1517"/>
                <a:gd name="T48" fmla="*/ 1910 w 2266"/>
                <a:gd name="T49" fmla="*/ 1516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6" h="1517">
                  <a:moveTo>
                    <a:pt x="1910" y="1516"/>
                  </a:moveTo>
                  <a:lnTo>
                    <a:pt x="1133" y="1516"/>
                  </a:lnTo>
                  <a:lnTo>
                    <a:pt x="356" y="1516"/>
                  </a:lnTo>
                  <a:lnTo>
                    <a:pt x="356" y="1516"/>
                  </a:lnTo>
                  <a:cubicBezTo>
                    <a:pt x="257" y="1516"/>
                    <a:pt x="169" y="1476"/>
                    <a:pt x="104" y="1412"/>
                  </a:cubicBezTo>
                  <a:lnTo>
                    <a:pt x="104" y="1412"/>
                  </a:lnTo>
                  <a:cubicBezTo>
                    <a:pt x="40" y="1347"/>
                    <a:pt x="0" y="1259"/>
                    <a:pt x="0" y="1161"/>
                  </a:cubicBezTo>
                  <a:lnTo>
                    <a:pt x="0" y="758"/>
                  </a:lnTo>
                  <a:lnTo>
                    <a:pt x="0" y="355"/>
                  </a:lnTo>
                  <a:lnTo>
                    <a:pt x="0" y="355"/>
                  </a:lnTo>
                  <a:cubicBezTo>
                    <a:pt x="0" y="257"/>
                    <a:pt x="40" y="168"/>
                    <a:pt x="104" y="104"/>
                  </a:cubicBezTo>
                  <a:lnTo>
                    <a:pt x="104" y="104"/>
                  </a:lnTo>
                  <a:cubicBezTo>
                    <a:pt x="169" y="40"/>
                    <a:pt x="257" y="0"/>
                    <a:pt x="356" y="0"/>
                  </a:cubicBezTo>
                  <a:lnTo>
                    <a:pt x="1133" y="0"/>
                  </a:lnTo>
                  <a:lnTo>
                    <a:pt x="1910" y="0"/>
                  </a:lnTo>
                  <a:lnTo>
                    <a:pt x="1910" y="0"/>
                  </a:lnTo>
                  <a:cubicBezTo>
                    <a:pt x="2008" y="0"/>
                    <a:pt x="2096" y="40"/>
                    <a:pt x="2161" y="104"/>
                  </a:cubicBezTo>
                  <a:lnTo>
                    <a:pt x="2161" y="104"/>
                  </a:lnTo>
                  <a:cubicBezTo>
                    <a:pt x="2225" y="168"/>
                    <a:pt x="2265" y="257"/>
                    <a:pt x="2265" y="355"/>
                  </a:cubicBezTo>
                  <a:lnTo>
                    <a:pt x="2265" y="758"/>
                  </a:lnTo>
                  <a:lnTo>
                    <a:pt x="2265" y="1161"/>
                  </a:lnTo>
                  <a:lnTo>
                    <a:pt x="2265" y="1161"/>
                  </a:lnTo>
                  <a:cubicBezTo>
                    <a:pt x="2265" y="1259"/>
                    <a:pt x="2225" y="1347"/>
                    <a:pt x="2161" y="1412"/>
                  </a:cubicBezTo>
                  <a:lnTo>
                    <a:pt x="2161" y="1412"/>
                  </a:lnTo>
                  <a:cubicBezTo>
                    <a:pt x="2096" y="1476"/>
                    <a:pt x="2008" y="1516"/>
                    <a:pt x="1910" y="1516"/>
                  </a:cubicBezTo>
                </a:path>
              </a:pathLst>
            </a:custGeom>
            <a:solidFill>
              <a:srgbClr val="9967F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6" name="Freeform 370">
              <a:extLst>
                <a:ext uri="{FF2B5EF4-FFF2-40B4-BE49-F238E27FC236}">
                  <a16:creationId xmlns:a16="http://schemas.microsoft.com/office/drawing/2014/main" id="{57C58B26-7599-79C6-B5C7-0865D7059C56}"/>
                </a:ext>
              </a:extLst>
            </p:cNvPr>
            <p:cNvSpPr>
              <a:spLocks noChangeArrowheads="1"/>
            </p:cNvSpPr>
            <p:nvPr/>
          </p:nvSpPr>
          <p:spPr bwMode="auto">
            <a:xfrm>
              <a:off x="11156128" y="4946424"/>
              <a:ext cx="1191994" cy="148314"/>
            </a:xfrm>
            <a:custGeom>
              <a:avLst/>
              <a:gdLst>
                <a:gd name="T0" fmla="*/ 955 w 956"/>
                <a:gd name="T1" fmla="*/ 118 h 119"/>
                <a:gd name="T2" fmla="*/ 0 w 956"/>
                <a:gd name="T3" fmla="*/ 118 h 119"/>
                <a:gd name="T4" fmla="*/ 0 w 956"/>
                <a:gd name="T5" fmla="*/ 0 h 119"/>
                <a:gd name="T6" fmla="*/ 955 w 956"/>
                <a:gd name="T7" fmla="*/ 0 h 119"/>
                <a:gd name="T8" fmla="*/ 955 w 956"/>
                <a:gd name="T9" fmla="*/ 118 h 119"/>
              </a:gdLst>
              <a:ahLst/>
              <a:cxnLst>
                <a:cxn ang="0">
                  <a:pos x="T0" y="T1"/>
                </a:cxn>
                <a:cxn ang="0">
                  <a:pos x="T2" y="T3"/>
                </a:cxn>
                <a:cxn ang="0">
                  <a:pos x="T4" y="T5"/>
                </a:cxn>
                <a:cxn ang="0">
                  <a:pos x="T6" y="T7"/>
                </a:cxn>
                <a:cxn ang="0">
                  <a:pos x="T8" y="T9"/>
                </a:cxn>
              </a:cxnLst>
              <a:rect l="0" t="0" r="r" b="b"/>
              <a:pathLst>
                <a:path w="956" h="119">
                  <a:moveTo>
                    <a:pt x="955" y="118"/>
                  </a:moveTo>
                  <a:lnTo>
                    <a:pt x="0" y="118"/>
                  </a:lnTo>
                  <a:lnTo>
                    <a:pt x="0" y="0"/>
                  </a:lnTo>
                  <a:lnTo>
                    <a:pt x="955" y="0"/>
                  </a:lnTo>
                  <a:lnTo>
                    <a:pt x="955" y="118"/>
                  </a:lnTo>
                </a:path>
              </a:pathLst>
            </a:custGeom>
            <a:solidFill>
              <a:srgbClr val="000000">
                <a:alpha val="49711"/>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7" name="Freeform 371">
              <a:extLst>
                <a:ext uri="{FF2B5EF4-FFF2-40B4-BE49-F238E27FC236}">
                  <a16:creationId xmlns:a16="http://schemas.microsoft.com/office/drawing/2014/main" id="{37A09308-B17C-63A2-3FD2-17859B76BD5E}"/>
                </a:ext>
              </a:extLst>
            </p:cNvPr>
            <p:cNvSpPr>
              <a:spLocks noChangeArrowheads="1"/>
            </p:cNvSpPr>
            <p:nvPr/>
          </p:nvSpPr>
          <p:spPr bwMode="auto">
            <a:xfrm>
              <a:off x="11156128" y="4946424"/>
              <a:ext cx="1191994" cy="54930"/>
            </a:xfrm>
            <a:custGeom>
              <a:avLst/>
              <a:gdLst>
                <a:gd name="T0" fmla="*/ 955 w 956"/>
                <a:gd name="T1" fmla="*/ 44 h 45"/>
                <a:gd name="T2" fmla="*/ 0 w 956"/>
                <a:gd name="T3" fmla="*/ 44 h 45"/>
                <a:gd name="T4" fmla="*/ 0 w 956"/>
                <a:gd name="T5" fmla="*/ 0 h 45"/>
                <a:gd name="T6" fmla="*/ 955 w 956"/>
                <a:gd name="T7" fmla="*/ 0 h 45"/>
                <a:gd name="T8" fmla="*/ 955 w 956"/>
                <a:gd name="T9" fmla="*/ 44 h 45"/>
              </a:gdLst>
              <a:ahLst/>
              <a:cxnLst>
                <a:cxn ang="0">
                  <a:pos x="T0" y="T1"/>
                </a:cxn>
                <a:cxn ang="0">
                  <a:pos x="T2" y="T3"/>
                </a:cxn>
                <a:cxn ang="0">
                  <a:pos x="T4" y="T5"/>
                </a:cxn>
                <a:cxn ang="0">
                  <a:pos x="T6" y="T7"/>
                </a:cxn>
                <a:cxn ang="0">
                  <a:pos x="T8" y="T9"/>
                </a:cxn>
              </a:cxnLst>
              <a:rect l="0" t="0" r="r" b="b"/>
              <a:pathLst>
                <a:path w="956" h="45">
                  <a:moveTo>
                    <a:pt x="955" y="44"/>
                  </a:moveTo>
                  <a:lnTo>
                    <a:pt x="0" y="44"/>
                  </a:lnTo>
                  <a:lnTo>
                    <a:pt x="0" y="0"/>
                  </a:lnTo>
                  <a:lnTo>
                    <a:pt x="955" y="0"/>
                  </a:lnTo>
                  <a:lnTo>
                    <a:pt x="955" y="44"/>
                  </a:lnTo>
                </a:path>
              </a:pathLst>
            </a:custGeom>
            <a:solidFill>
              <a:srgbClr val="5D50B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8" name="Freeform 39">
              <a:extLst>
                <a:ext uri="{FF2B5EF4-FFF2-40B4-BE49-F238E27FC236}">
                  <a16:creationId xmlns:a16="http://schemas.microsoft.com/office/drawing/2014/main" id="{876BCF61-0C6C-2BE4-A76B-91C4479D7649}"/>
                </a:ext>
              </a:extLst>
            </p:cNvPr>
            <p:cNvSpPr>
              <a:spLocks noChangeArrowheads="1"/>
            </p:cNvSpPr>
            <p:nvPr/>
          </p:nvSpPr>
          <p:spPr bwMode="auto">
            <a:xfrm>
              <a:off x="12156929" y="3740322"/>
              <a:ext cx="545799" cy="282015"/>
            </a:xfrm>
            <a:custGeom>
              <a:avLst/>
              <a:gdLst>
                <a:gd name="connsiteX0" fmla="*/ 10271 w 545799"/>
                <a:gd name="connsiteY0" fmla="*/ 20855 h 282015"/>
                <a:gd name="connsiteX1" fmla="*/ 25386 w 545799"/>
                <a:gd name="connsiteY1" fmla="*/ 32124 h 282015"/>
                <a:gd name="connsiteX2" fmla="*/ 45539 w 545799"/>
                <a:gd name="connsiteY2" fmla="*/ 161091 h 282015"/>
                <a:gd name="connsiteX3" fmla="*/ 179051 w 545799"/>
                <a:gd name="connsiteY3" fmla="*/ 141057 h 282015"/>
                <a:gd name="connsiteX4" fmla="*/ 195425 w 545799"/>
                <a:gd name="connsiteY4" fmla="*/ 152326 h 282015"/>
                <a:gd name="connsiteX5" fmla="*/ 184089 w 545799"/>
                <a:gd name="connsiteY5" fmla="*/ 166099 h 282015"/>
                <a:gd name="connsiteX6" fmla="*/ 36722 w 545799"/>
                <a:gd name="connsiteY6" fmla="*/ 188637 h 282015"/>
                <a:gd name="connsiteX7" fmla="*/ 35462 w 545799"/>
                <a:gd name="connsiteY7" fmla="*/ 188637 h 282015"/>
                <a:gd name="connsiteX8" fmla="*/ 26645 w 545799"/>
                <a:gd name="connsiteY8" fmla="*/ 187385 h 282015"/>
                <a:gd name="connsiteX9" fmla="*/ 21607 w 545799"/>
                <a:gd name="connsiteY9" fmla="*/ 178620 h 282015"/>
                <a:gd name="connsiteX10" fmla="*/ 195 w 545799"/>
                <a:gd name="connsiteY10" fmla="*/ 35880 h 282015"/>
                <a:gd name="connsiteX11" fmla="*/ 10271 w 545799"/>
                <a:gd name="connsiteY11" fmla="*/ 20855 h 282015"/>
                <a:gd name="connsiteX12" fmla="*/ 288710 w 545799"/>
                <a:gd name="connsiteY12" fmla="*/ 134 h 282015"/>
                <a:gd name="connsiteX13" fmla="*/ 472493 w 545799"/>
                <a:gd name="connsiteY13" fmla="*/ 80314 h 282015"/>
                <a:gd name="connsiteX14" fmla="*/ 545757 w 545799"/>
                <a:gd name="connsiteY14" fmla="*/ 269487 h 282015"/>
                <a:gd name="connsiteX15" fmla="*/ 533340 w 545799"/>
                <a:gd name="connsiteY15" fmla="*/ 282015 h 282015"/>
                <a:gd name="connsiteX16" fmla="*/ 532098 w 545799"/>
                <a:gd name="connsiteY16" fmla="*/ 282015 h 282015"/>
                <a:gd name="connsiteX17" fmla="*/ 519680 w 545799"/>
                <a:gd name="connsiteY17" fmla="*/ 268235 h 282015"/>
                <a:gd name="connsiteX18" fmla="*/ 453866 w 545799"/>
                <a:gd name="connsiteY18" fmla="*/ 99106 h 282015"/>
                <a:gd name="connsiteX19" fmla="*/ 287468 w 545799"/>
                <a:gd name="connsiteY19" fmla="*/ 25191 h 282015"/>
                <a:gd name="connsiteX20" fmla="*/ 104927 w 545799"/>
                <a:gd name="connsiteY20" fmla="*/ 106623 h 282015"/>
                <a:gd name="connsiteX21" fmla="*/ 87542 w 545799"/>
                <a:gd name="connsiteY21" fmla="*/ 107876 h 282015"/>
                <a:gd name="connsiteX22" fmla="*/ 86300 w 545799"/>
                <a:gd name="connsiteY22" fmla="*/ 90337 h 282015"/>
                <a:gd name="connsiteX23" fmla="*/ 288710 w 545799"/>
                <a:gd name="connsiteY23" fmla="*/ 134 h 28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799" h="282015">
                  <a:moveTo>
                    <a:pt x="10271" y="20855"/>
                  </a:moveTo>
                  <a:cubicBezTo>
                    <a:pt x="17828" y="19603"/>
                    <a:pt x="24126" y="24612"/>
                    <a:pt x="25386" y="32124"/>
                  </a:cubicBezTo>
                  <a:lnTo>
                    <a:pt x="45539" y="161091"/>
                  </a:lnTo>
                  <a:lnTo>
                    <a:pt x="179051" y="141057"/>
                  </a:lnTo>
                  <a:cubicBezTo>
                    <a:pt x="187868" y="139805"/>
                    <a:pt x="192906" y="144813"/>
                    <a:pt x="195425" y="152326"/>
                  </a:cubicBezTo>
                  <a:cubicBezTo>
                    <a:pt x="195425" y="158587"/>
                    <a:pt x="191647" y="166099"/>
                    <a:pt x="184089" y="166099"/>
                  </a:cubicBezTo>
                  <a:lnTo>
                    <a:pt x="36722" y="188637"/>
                  </a:lnTo>
                  <a:lnTo>
                    <a:pt x="35462" y="188637"/>
                  </a:lnTo>
                  <a:cubicBezTo>
                    <a:pt x="32943" y="188637"/>
                    <a:pt x="30424" y="188637"/>
                    <a:pt x="26645" y="187385"/>
                  </a:cubicBezTo>
                  <a:cubicBezTo>
                    <a:pt x="24126" y="184881"/>
                    <a:pt x="22867" y="181124"/>
                    <a:pt x="21607" y="178620"/>
                  </a:cubicBezTo>
                  <a:lnTo>
                    <a:pt x="195" y="35880"/>
                  </a:lnTo>
                  <a:cubicBezTo>
                    <a:pt x="-1065" y="29620"/>
                    <a:pt x="3973" y="22107"/>
                    <a:pt x="10271" y="20855"/>
                  </a:cubicBezTo>
                  <a:close/>
                  <a:moveTo>
                    <a:pt x="288710" y="134"/>
                  </a:moveTo>
                  <a:cubicBezTo>
                    <a:pt x="358249" y="1387"/>
                    <a:pt x="424063" y="30202"/>
                    <a:pt x="472493" y="80314"/>
                  </a:cubicBezTo>
                  <a:cubicBezTo>
                    <a:pt x="520922" y="131679"/>
                    <a:pt x="546999" y="199330"/>
                    <a:pt x="545757" y="269487"/>
                  </a:cubicBezTo>
                  <a:cubicBezTo>
                    <a:pt x="545757" y="275751"/>
                    <a:pt x="540790" y="282015"/>
                    <a:pt x="533340" y="282015"/>
                  </a:cubicBezTo>
                  <a:cubicBezTo>
                    <a:pt x="533340" y="282015"/>
                    <a:pt x="533340" y="282015"/>
                    <a:pt x="532098" y="282015"/>
                  </a:cubicBezTo>
                  <a:cubicBezTo>
                    <a:pt x="525889" y="282015"/>
                    <a:pt x="519680" y="275751"/>
                    <a:pt x="519680" y="268235"/>
                  </a:cubicBezTo>
                  <a:cubicBezTo>
                    <a:pt x="520922" y="204342"/>
                    <a:pt x="497328" y="144207"/>
                    <a:pt x="453866" y="99106"/>
                  </a:cubicBezTo>
                  <a:cubicBezTo>
                    <a:pt x="410404" y="52752"/>
                    <a:pt x="350799" y="27696"/>
                    <a:pt x="287468" y="25191"/>
                  </a:cubicBezTo>
                  <a:cubicBezTo>
                    <a:pt x="217928" y="23938"/>
                    <a:pt x="152114" y="54005"/>
                    <a:pt x="104927" y="106623"/>
                  </a:cubicBezTo>
                  <a:cubicBezTo>
                    <a:pt x="101201" y="111634"/>
                    <a:pt x="92509" y="112887"/>
                    <a:pt x="87542" y="107876"/>
                  </a:cubicBezTo>
                  <a:cubicBezTo>
                    <a:pt x="81333" y="104117"/>
                    <a:pt x="81333" y="95348"/>
                    <a:pt x="86300" y="90337"/>
                  </a:cubicBezTo>
                  <a:cubicBezTo>
                    <a:pt x="137213" y="30202"/>
                    <a:pt x="210478" y="-2371"/>
                    <a:pt x="288710" y="134"/>
                  </a:cubicBezTo>
                  <a:close/>
                </a:path>
              </a:pathLst>
            </a:custGeom>
            <a:solidFill>
              <a:srgbClr val="5D50B2"/>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59" name="Freeform 40">
              <a:extLst>
                <a:ext uri="{FF2B5EF4-FFF2-40B4-BE49-F238E27FC236}">
                  <a16:creationId xmlns:a16="http://schemas.microsoft.com/office/drawing/2014/main" id="{C2DD3BBA-C57B-664B-941F-6BFD3E2F5C44}"/>
                </a:ext>
              </a:extLst>
            </p:cNvPr>
            <p:cNvSpPr>
              <a:spLocks noChangeArrowheads="1"/>
            </p:cNvSpPr>
            <p:nvPr/>
          </p:nvSpPr>
          <p:spPr bwMode="auto">
            <a:xfrm>
              <a:off x="12567845" y="4655292"/>
              <a:ext cx="751299" cy="344815"/>
            </a:xfrm>
            <a:custGeom>
              <a:avLst/>
              <a:gdLst>
                <a:gd name="connsiteX0" fmla="*/ 360130 w 751299"/>
                <a:gd name="connsiteY0" fmla="*/ 72860 h 344815"/>
                <a:gd name="connsiteX1" fmla="*/ 261524 w 751299"/>
                <a:gd name="connsiteY1" fmla="*/ 152058 h 344815"/>
                <a:gd name="connsiteX2" fmla="*/ 336711 w 751299"/>
                <a:gd name="connsiteY2" fmla="*/ 275255 h 344815"/>
                <a:gd name="connsiteX3" fmla="*/ 413132 w 751299"/>
                <a:gd name="connsiteY3" fmla="*/ 262684 h 344815"/>
                <a:gd name="connsiteX4" fmla="*/ 457505 w 751299"/>
                <a:gd name="connsiteY4" fmla="*/ 199828 h 344815"/>
                <a:gd name="connsiteX5" fmla="*/ 446411 w 751299"/>
                <a:gd name="connsiteY5" fmla="*/ 121887 h 344815"/>
                <a:gd name="connsiteX6" fmla="*/ 383550 w 751299"/>
                <a:gd name="connsiteY6" fmla="*/ 75374 h 344815"/>
                <a:gd name="connsiteX7" fmla="*/ 360130 w 751299"/>
                <a:gd name="connsiteY7" fmla="*/ 72860 h 344815"/>
                <a:gd name="connsiteX8" fmla="*/ 340139 w 751299"/>
                <a:gd name="connsiteY8" fmla="*/ 57598 h 344815"/>
                <a:gd name="connsiteX9" fmla="*/ 387247 w 751299"/>
                <a:gd name="connsiteY9" fmla="*/ 59032 h 344815"/>
                <a:gd name="connsiteX10" fmla="*/ 459970 w 751299"/>
                <a:gd name="connsiteY10" fmla="*/ 113088 h 344815"/>
                <a:gd name="connsiteX11" fmla="*/ 474761 w 751299"/>
                <a:gd name="connsiteY11" fmla="*/ 203600 h 344815"/>
                <a:gd name="connsiteX12" fmla="*/ 360130 w 751299"/>
                <a:gd name="connsiteY12" fmla="*/ 295369 h 344815"/>
                <a:gd name="connsiteX13" fmla="*/ 333014 w 751299"/>
                <a:gd name="connsiteY13" fmla="*/ 292855 h 344815"/>
                <a:gd name="connsiteX14" fmla="*/ 245500 w 751299"/>
                <a:gd name="connsiteY14" fmla="*/ 148287 h 344815"/>
                <a:gd name="connsiteX15" fmla="*/ 340139 w 751299"/>
                <a:gd name="connsiteY15" fmla="*/ 57598 h 344815"/>
                <a:gd name="connsiteX16" fmla="*/ 26208 w 751299"/>
                <a:gd name="connsiteY16" fmla="*/ 17427 h 344815"/>
                <a:gd name="connsiteX17" fmla="*/ 17472 w 751299"/>
                <a:gd name="connsiteY17" fmla="*/ 308716 h 344815"/>
                <a:gd name="connsiteX18" fmla="*/ 725091 w 751299"/>
                <a:gd name="connsiteY18" fmla="*/ 326143 h 344815"/>
                <a:gd name="connsiteX19" fmla="*/ 732579 w 751299"/>
                <a:gd name="connsiteY19" fmla="*/ 36100 h 344815"/>
                <a:gd name="connsiteX20" fmla="*/ 8736 w 751299"/>
                <a:gd name="connsiteY20" fmla="*/ 0 h 344815"/>
                <a:gd name="connsiteX21" fmla="*/ 751299 w 751299"/>
                <a:gd name="connsiteY21" fmla="*/ 18672 h 344815"/>
                <a:gd name="connsiteX22" fmla="*/ 742563 w 751299"/>
                <a:gd name="connsiteY22" fmla="*/ 344815 h 344815"/>
                <a:gd name="connsiteX23" fmla="*/ 0 w 751299"/>
                <a:gd name="connsiteY23" fmla="*/ 326143 h 3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1299" h="344815">
                  <a:moveTo>
                    <a:pt x="360130" y="72860"/>
                  </a:moveTo>
                  <a:cubicBezTo>
                    <a:pt x="314525" y="72860"/>
                    <a:pt x="272617" y="105545"/>
                    <a:pt x="261524" y="152058"/>
                  </a:cubicBezTo>
                  <a:cubicBezTo>
                    <a:pt x="249198" y="207371"/>
                    <a:pt x="282478" y="262684"/>
                    <a:pt x="336711" y="275255"/>
                  </a:cubicBezTo>
                  <a:cubicBezTo>
                    <a:pt x="363828" y="281541"/>
                    <a:pt x="390945" y="276512"/>
                    <a:pt x="413132" y="262684"/>
                  </a:cubicBezTo>
                  <a:cubicBezTo>
                    <a:pt x="436551" y="248856"/>
                    <a:pt x="452574" y="224971"/>
                    <a:pt x="457505" y="199828"/>
                  </a:cubicBezTo>
                  <a:cubicBezTo>
                    <a:pt x="463668" y="172172"/>
                    <a:pt x="459970" y="144515"/>
                    <a:pt x="446411" y="121887"/>
                  </a:cubicBezTo>
                  <a:cubicBezTo>
                    <a:pt x="431620" y="98002"/>
                    <a:pt x="409434" y="82917"/>
                    <a:pt x="383550" y="75374"/>
                  </a:cubicBezTo>
                  <a:cubicBezTo>
                    <a:pt x="374921" y="74117"/>
                    <a:pt x="367526" y="72860"/>
                    <a:pt x="360130" y="72860"/>
                  </a:cubicBezTo>
                  <a:close/>
                  <a:moveTo>
                    <a:pt x="340139" y="57598"/>
                  </a:moveTo>
                  <a:cubicBezTo>
                    <a:pt x="355277" y="54946"/>
                    <a:pt x="371224" y="55260"/>
                    <a:pt x="387247" y="59032"/>
                  </a:cubicBezTo>
                  <a:cubicBezTo>
                    <a:pt x="416829" y="66574"/>
                    <a:pt x="443946" y="85431"/>
                    <a:pt x="459970" y="113088"/>
                  </a:cubicBezTo>
                  <a:cubicBezTo>
                    <a:pt x="475993" y="139487"/>
                    <a:pt x="482156" y="170915"/>
                    <a:pt x="474761" y="203600"/>
                  </a:cubicBezTo>
                  <a:cubicBezTo>
                    <a:pt x="461202" y="258913"/>
                    <a:pt x="413132" y="295369"/>
                    <a:pt x="360130" y="295369"/>
                  </a:cubicBezTo>
                  <a:cubicBezTo>
                    <a:pt x="351502" y="295369"/>
                    <a:pt x="342874" y="294112"/>
                    <a:pt x="333014" y="292855"/>
                  </a:cubicBezTo>
                  <a:cubicBezTo>
                    <a:pt x="270152" y="277770"/>
                    <a:pt x="230709" y="213657"/>
                    <a:pt x="245500" y="148287"/>
                  </a:cubicBezTo>
                  <a:cubicBezTo>
                    <a:pt x="256593" y="100202"/>
                    <a:pt x="294726" y="65553"/>
                    <a:pt x="340139" y="57598"/>
                  </a:cubicBezTo>
                  <a:close/>
                  <a:moveTo>
                    <a:pt x="26208" y="17427"/>
                  </a:moveTo>
                  <a:lnTo>
                    <a:pt x="17472" y="308716"/>
                  </a:lnTo>
                  <a:lnTo>
                    <a:pt x="725091" y="326143"/>
                  </a:lnTo>
                  <a:lnTo>
                    <a:pt x="732579" y="36100"/>
                  </a:lnTo>
                  <a:close/>
                  <a:moveTo>
                    <a:pt x="8736" y="0"/>
                  </a:moveTo>
                  <a:lnTo>
                    <a:pt x="751299" y="18672"/>
                  </a:lnTo>
                  <a:lnTo>
                    <a:pt x="742563" y="344815"/>
                  </a:lnTo>
                  <a:lnTo>
                    <a:pt x="0" y="326143"/>
                  </a:lnTo>
                  <a:close/>
                </a:path>
              </a:pathLst>
            </a:custGeom>
            <a:solidFill>
              <a:srgbClr val="5D50B2"/>
            </a:solidFill>
            <a:ln>
              <a:noFill/>
            </a:ln>
            <a:effectLst/>
          </p:spPr>
          <p:txBody>
            <a:bodyPr wrap="square" anchor="ctr">
              <a:noAutofit/>
            </a:bodyP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0" name="Freeform 376">
              <a:extLst>
                <a:ext uri="{FF2B5EF4-FFF2-40B4-BE49-F238E27FC236}">
                  <a16:creationId xmlns:a16="http://schemas.microsoft.com/office/drawing/2014/main" id="{6F18A7D5-68AA-F968-F2C5-07CB3919C80C}"/>
                </a:ext>
              </a:extLst>
            </p:cNvPr>
            <p:cNvSpPr>
              <a:spLocks noChangeArrowheads="1"/>
            </p:cNvSpPr>
            <p:nvPr/>
          </p:nvSpPr>
          <p:spPr bwMode="auto">
            <a:xfrm>
              <a:off x="12479958" y="4144438"/>
              <a:ext cx="950295" cy="620716"/>
            </a:xfrm>
            <a:custGeom>
              <a:avLst/>
              <a:gdLst>
                <a:gd name="T0" fmla="*/ 671 w 761"/>
                <a:gd name="T1" fmla="*/ 497 h 498"/>
                <a:gd name="T2" fmla="*/ 0 w 761"/>
                <a:gd name="T3" fmla="*/ 287 h 498"/>
                <a:gd name="T4" fmla="*/ 90 w 761"/>
                <a:gd name="T5" fmla="*/ 0 h 498"/>
                <a:gd name="T6" fmla="*/ 760 w 761"/>
                <a:gd name="T7" fmla="*/ 210 h 498"/>
                <a:gd name="T8" fmla="*/ 671 w 761"/>
                <a:gd name="T9" fmla="*/ 497 h 498"/>
              </a:gdLst>
              <a:ahLst/>
              <a:cxnLst>
                <a:cxn ang="0">
                  <a:pos x="T0" y="T1"/>
                </a:cxn>
                <a:cxn ang="0">
                  <a:pos x="T2" y="T3"/>
                </a:cxn>
                <a:cxn ang="0">
                  <a:pos x="T4" y="T5"/>
                </a:cxn>
                <a:cxn ang="0">
                  <a:pos x="T6" y="T7"/>
                </a:cxn>
                <a:cxn ang="0">
                  <a:pos x="T8" y="T9"/>
                </a:cxn>
              </a:cxnLst>
              <a:rect l="0" t="0" r="r" b="b"/>
              <a:pathLst>
                <a:path w="761" h="498">
                  <a:moveTo>
                    <a:pt x="671" y="497"/>
                  </a:moveTo>
                  <a:lnTo>
                    <a:pt x="0" y="287"/>
                  </a:lnTo>
                  <a:lnTo>
                    <a:pt x="90" y="0"/>
                  </a:lnTo>
                  <a:lnTo>
                    <a:pt x="760" y="210"/>
                  </a:lnTo>
                  <a:lnTo>
                    <a:pt x="671" y="497"/>
                  </a:lnTo>
                </a:path>
              </a:pathLst>
            </a:custGeom>
            <a:solidFill>
              <a:srgbClr val="5D50B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1" name="Freeform 377">
              <a:extLst>
                <a:ext uri="{FF2B5EF4-FFF2-40B4-BE49-F238E27FC236}">
                  <a16:creationId xmlns:a16="http://schemas.microsoft.com/office/drawing/2014/main" id="{A5B8978D-BBAE-47F4-6C99-9C447BF9CFAA}"/>
                </a:ext>
              </a:extLst>
            </p:cNvPr>
            <p:cNvSpPr>
              <a:spLocks noChangeArrowheads="1"/>
            </p:cNvSpPr>
            <p:nvPr/>
          </p:nvSpPr>
          <p:spPr bwMode="auto">
            <a:xfrm>
              <a:off x="12446999" y="4089507"/>
              <a:ext cx="950295" cy="620716"/>
            </a:xfrm>
            <a:custGeom>
              <a:avLst/>
              <a:gdLst>
                <a:gd name="T0" fmla="*/ 671 w 761"/>
                <a:gd name="T1" fmla="*/ 496 h 497"/>
                <a:gd name="T2" fmla="*/ 0 w 761"/>
                <a:gd name="T3" fmla="*/ 286 h 497"/>
                <a:gd name="T4" fmla="*/ 89 w 761"/>
                <a:gd name="T5" fmla="*/ 0 h 497"/>
                <a:gd name="T6" fmla="*/ 760 w 761"/>
                <a:gd name="T7" fmla="*/ 210 h 497"/>
                <a:gd name="T8" fmla="*/ 671 w 761"/>
                <a:gd name="T9" fmla="*/ 496 h 497"/>
              </a:gdLst>
              <a:ahLst/>
              <a:cxnLst>
                <a:cxn ang="0">
                  <a:pos x="T0" y="T1"/>
                </a:cxn>
                <a:cxn ang="0">
                  <a:pos x="T2" y="T3"/>
                </a:cxn>
                <a:cxn ang="0">
                  <a:pos x="T4" y="T5"/>
                </a:cxn>
                <a:cxn ang="0">
                  <a:pos x="T6" y="T7"/>
                </a:cxn>
                <a:cxn ang="0">
                  <a:pos x="T8" y="T9"/>
                </a:cxn>
              </a:cxnLst>
              <a:rect l="0" t="0" r="r" b="b"/>
              <a:pathLst>
                <a:path w="761" h="497">
                  <a:moveTo>
                    <a:pt x="671" y="496"/>
                  </a:moveTo>
                  <a:lnTo>
                    <a:pt x="0" y="286"/>
                  </a:lnTo>
                  <a:lnTo>
                    <a:pt x="89" y="0"/>
                  </a:lnTo>
                  <a:lnTo>
                    <a:pt x="760" y="210"/>
                  </a:lnTo>
                  <a:lnTo>
                    <a:pt x="671" y="496"/>
                  </a:lnTo>
                </a:path>
              </a:pathLst>
            </a:custGeom>
            <a:solidFill>
              <a:srgbClr val="36B3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2" name="Freeform 378">
              <a:extLst>
                <a:ext uri="{FF2B5EF4-FFF2-40B4-BE49-F238E27FC236}">
                  <a16:creationId xmlns:a16="http://schemas.microsoft.com/office/drawing/2014/main" id="{DED7C6EC-7693-B5A6-F2BC-8900C5210F61}"/>
                </a:ext>
              </a:extLst>
            </p:cNvPr>
            <p:cNvSpPr>
              <a:spLocks noChangeArrowheads="1"/>
            </p:cNvSpPr>
            <p:nvPr/>
          </p:nvSpPr>
          <p:spPr bwMode="auto">
            <a:xfrm>
              <a:off x="12771085" y="4248806"/>
              <a:ext cx="302120" cy="302116"/>
            </a:xfrm>
            <a:custGeom>
              <a:avLst/>
              <a:gdLst>
                <a:gd name="T0" fmla="*/ 222 w 241"/>
                <a:gd name="T1" fmla="*/ 152 h 241"/>
                <a:gd name="T2" fmla="*/ 222 w 241"/>
                <a:gd name="T3" fmla="*/ 152 h 241"/>
                <a:gd name="T4" fmla="*/ 88 w 241"/>
                <a:gd name="T5" fmla="*/ 222 h 241"/>
                <a:gd name="T6" fmla="*/ 88 w 241"/>
                <a:gd name="T7" fmla="*/ 222 h 241"/>
                <a:gd name="T8" fmla="*/ 18 w 241"/>
                <a:gd name="T9" fmla="*/ 88 h 241"/>
                <a:gd name="T10" fmla="*/ 18 w 241"/>
                <a:gd name="T11" fmla="*/ 88 h 241"/>
                <a:gd name="T12" fmla="*/ 152 w 241"/>
                <a:gd name="T13" fmla="*/ 18 h 241"/>
                <a:gd name="T14" fmla="*/ 152 w 241"/>
                <a:gd name="T15" fmla="*/ 18 h 241"/>
                <a:gd name="T16" fmla="*/ 222 w 241"/>
                <a:gd name="T17" fmla="*/ 15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241">
                  <a:moveTo>
                    <a:pt x="222" y="152"/>
                  </a:moveTo>
                  <a:lnTo>
                    <a:pt x="222" y="152"/>
                  </a:lnTo>
                  <a:cubicBezTo>
                    <a:pt x="205" y="208"/>
                    <a:pt x="145" y="240"/>
                    <a:pt x="88" y="222"/>
                  </a:cubicBezTo>
                  <a:lnTo>
                    <a:pt x="88" y="222"/>
                  </a:lnTo>
                  <a:cubicBezTo>
                    <a:pt x="31" y="204"/>
                    <a:pt x="0" y="144"/>
                    <a:pt x="18" y="88"/>
                  </a:cubicBezTo>
                  <a:lnTo>
                    <a:pt x="18" y="88"/>
                  </a:lnTo>
                  <a:cubicBezTo>
                    <a:pt x="35" y="32"/>
                    <a:pt x="96" y="0"/>
                    <a:pt x="152" y="18"/>
                  </a:cubicBezTo>
                  <a:lnTo>
                    <a:pt x="152" y="18"/>
                  </a:lnTo>
                  <a:cubicBezTo>
                    <a:pt x="208" y="35"/>
                    <a:pt x="240" y="96"/>
                    <a:pt x="222" y="152"/>
                  </a:cubicBezTo>
                </a:path>
              </a:pathLst>
            </a:custGeom>
            <a:solidFill>
              <a:srgbClr val="FFFFFF">
                <a:alpha val="5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3" name="Freeform 379">
              <a:extLst>
                <a:ext uri="{FF2B5EF4-FFF2-40B4-BE49-F238E27FC236}">
                  <a16:creationId xmlns:a16="http://schemas.microsoft.com/office/drawing/2014/main" id="{F54D8EBF-B472-C7DB-63FA-2F4018AAE72C}"/>
                </a:ext>
              </a:extLst>
            </p:cNvPr>
            <p:cNvSpPr>
              <a:spLocks noChangeArrowheads="1"/>
            </p:cNvSpPr>
            <p:nvPr/>
          </p:nvSpPr>
          <p:spPr bwMode="auto">
            <a:xfrm>
              <a:off x="11156130" y="3930210"/>
              <a:ext cx="615221" cy="1087623"/>
            </a:xfrm>
            <a:custGeom>
              <a:avLst/>
              <a:gdLst>
                <a:gd name="T0" fmla="*/ 408 w 495"/>
                <a:gd name="T1" fmla="*/ 0 h 874"/>
                <a:gd name="T2" fmla="*/ 408 w 495"/>
                <a:gd name="T3" fmla="*/ 0 h 874"/>
                <a:gd name="T4" fmla="*/ 0 w 495"/>
                <a:gd name="T5" fmla="*/ 437 h 874"/>
                <a:gd name="T6" fmla="*/ 0 w 495"/>
                <a:gd name="T7" fmla="*/ 437 h 874"/>
                <a:gd name="T8" fmla="*/ 408 w 495"/>
                <a:gd name="T9" fmla="*/ 873 h 874"/>
                <a:gd name="T10" fmla="*/ 494 w 495"/>
                <a:gd name="T11" fmla="*/ 873 h 874"/>
                <a:gd name="T12" fmla="*/ 494 w 495"/>
                <a:gd name="T13" fmla="*/ 0 h 874"/>
                <a:gd name="T14" fmla="*/ 408 w 495"/>
                <a:gd name="T15" fmla="*/ 0 h 8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874">
                  <a:moveTo>
                    <a:pt x="408" y="0"/>
                  </a:moveTo>
                  <a:lnTo>
                    <a:pt x="408" y="0"/>
                  </a:lnTo>
                  <a:cubicBezTo>
                    <a:pt x="183" y="0"/>
                    <a:pt x="0" y="196"/>
                    <a:pt x="0" y="437"/>
                  </a:cubicBezTo>
                  <a:lnTo>
                    <a:pt x="0" y="437"/>
                  </a:lnTo>
                  <a:cubicBezTo>
                    <a:pt x="0" y="678"/>
                    <a:pt x="183" y="873"/>
                    <a:pt x="408" y="873"/>
                  </a:cubicBezTo>
                  <a:lnTo>
                    <a:pt x="494" y="873"/>
                  </a:lnTo>
                  <a:lnTo>
                    <a:pt x="494" y="0"/>
                  </a:lnTo>
                  <a:lnTo>
                    <a:pt x="408" y="0"/>
                  </a:lnTo>
                </a:path>
              </a:pathLst>
            </a:custGeom>
            <a:solidFill>
              <a:srgbClr val="E6AB0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4" name="Freeform 380">
              <a:extLst>
                <a:ext uri="{FF2B5EF4-FFF2-40B4-BE49-F238E27FC236}">
                  <a16:creationId xmlns:a16="http://schemas.microsoft.com/office/drawing/2014/main" id="{705AB09E-C691-DD46-7423-51A9B794C141}"/>
                </a:ext>
              </a:extLst>
            </p:cNvPr>
            <p:cNvSpPr>
              <a:spLocks noChangeArrowheads="1"/>
            </p:cNvSpPr>
            <p:nvPr/>
          </p:nvSpPr>
          <p:spPr bwMode="auto">
            <a:xfrm>
              <a:off x="11276975" y="3930210"/>
              <a:ext cx="1016216" cy="1087623"/>
            </a:xfrm>
            <a:custGeom>
              <a:avLst/>
              <a:gdLst>
                <a:gd name="T0" fmla="*/ 817 w 818"/>
                <a:gd name="T1" fmla="*/ 437 h 874"/>
                <a:gd name="T2" fmla="*/ 817 w 818"/>
                <a:gd name="T3" fmla="*/ 437 h 874"/>
                <a:gd name="T4" fmla="*/ 409 w 818"/>
                <a:gd name="T5" fmla="*/ 873 h 874"/>
                <a:gd name="T6" fmla="*/ 409 w 818"/>
                <a:gd name="T7" fmla="*/ 873 h 874"/>
                <a:gd name="T8" fmla="*/ 0 w 818"/>
                <a:gd name="T9" fmla="*/ 437 h 874"/>
                <a:gd name="T10" fmla="*/ 0 w 818"/>
                <a:gd name="T11" fmla="*/ 437 h 874"/>
                <a:gd name="T12" fmla="*/ 409 w 818"/>
                <a:gd name="T13" fmla="*/ 0 h 874"/>
                <a:gd name="T14" fmla="*/ 409 w 818"/>
                <a:gd name="T15" fmla="*/ 0 h 874"/>
                <a:gd name="T16" fmla="*/ 817 w 818"/>
                <a:gd name="T17" fmla="*/ 437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874">
                  <a:moveTo>
                    <a:pt x="817" y="437"/>
                  </a:moveTo>
                  <a:lnTo>
                    <a:pt x="817" y="437"/>
                  </a:lnTo>
                  <a:cubicBezTo>
                    <a:pt x="817" y="678"/>
                    <a:pt x="634" y="873"/>
                    <a:pt x="409" y="873"/>
                  </a:cubicBezTo>
                  <a:lnTo>
                    <a:pt x="409" y="873"/>
                  </a:lnTo>
                  <a:cubicBezTo>
                    <a:pt x="183" y="873"/>
                    <a:pt x="0" y="678"/>
                    <a:pt x="0" y="437"/>
                  </a:cubicBezTo>
                  <a:lnTo>
                    <a:pt x="0" y="437"/>
                  </a:lnTo>
                  <a:cubicBezTo>
                    <a:pt x="0" y="196"/>
                    <a:pt x="183" y="0"/>
                    <a:pt x="409" y="0"/>
                  </a:cubicBezTo>
                  <a:lnTo>
                    <a:pt x="409" y="0"/>
                  </a:lnTo>
                  <a:cubicBezTo>
                    <a:pt x="634" y="0"/>
                    <a:pt x="817" y="196"/>
                    <a:pt x="817" y="437"/>
                  </a:cubicBezTo>
                </a:path>
              </a:pathLst>
            </a:custGeom>
            <a:solidFill>
              <a:srgbClr val="FFBF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5" name="Freeform 381">
              <a:extLst>
                <a:ext uri="{FF2B5EF4-FFF2-40B4-BE49-F238E27FC236}">
                  <a16:creationId xmlns:a16="http://schemas.microsoft.com/office/drawing/2014/main" id="{3374387D-5F7D-7621-5179-F0FA3DB08CB3}"/>
                </a:ext>
              </a:extLst>
            </p:cNvPr>
            <p:cNvSpPr>
              <a:spLocks noChangeArrowheads="1"/>
            </p:cNvSpPr>
            <p:nvPr/>
          </p:nvSpPr>
          <p:spPr bwMode="auto">
            <a:xfrm>
              <a:off x="11276975" y="3930208"/>
              <a:ext cx="884383" cy="917338"/>
            </a:xfrm>
            <a:custGeom>
              <a:avLst/>
              <a:gdLst>
                <a:gd name="T0" fmla="*/ 409 w 708"/>
                <a:gd name="T1" fmla="*/ 0 h 736"/>
                <a:gd name="T2" fmla="*/ 409 w 708"/>
                <a:gd name="T3" fmla="*/ 0 h 736"/>
                <a:gd name="T4" fmla="*/ 0 w 708"/>
                <a:gd name="T5" fmla="*/ 437 h 736"/>
                <a:gd name="T6" fmla="*/ 0 w 708"/>
                <a:gd name="T7" fmla="*/ 437 h 736"/>
                <a:gd name="T8" fmla="*/ 111 w 708"/>
                <a:gd name="T9" fmla="*/ 735 h 736"/>
                <a:gd name="T10" fmla="*/ 707 w 708"/>
                <a:gd name="T11" fmla="*/ 139 h 736"/>
                <a:gd name="T12" fmla="*/ 707 w 708"/>
                <a:gd name="T13" fmla="*/ 139 h 736"/>
                <a:gd name="T14" fmla="*/ 409 w 708"/>
                <a:gd name="T15" fmla="*/ 0 h 7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8" h="736">
                  <a:moveTo>
                    <a:pt x="409" y="0"/>
                  </a:moveTo>
                  <a:lnTo>
                    <a:pt x="409" y="0"/>
                  </a:lnTo>
                  <a:cubicBezTo>
                    <a:pt x="183" y="0"/>
                    <a:pt x="0" y="196"/>
                    <a:pt x="0" y="437"/>
                  </a:cubicBezTo>
                  <a:lnTo>
                    <a:pt x="0" y="437"/>
                  </a:lnTo>
                  <a:cubicBezTo>
                    <a:pt x="0" y="552"/>
                    <a:pt x="42" y="658"/>
                    <a:pt x="111" y="735"/>
                  </a:cubicBezTo>
                  <a:lnTo>
                    <a:pt x="707" y="139"/>
                  </a:lnTo>
                  <a:lnTo>
                    <a:pt x="707" y="139"/>
                  </a:lnTo>
                  <a:cubicBezTo>
                    <a:pt x="633" y="54"/>
                    <a:pt x="527" y="0"/>
                    <a:pt x="409" y="0"/>
                  </a:cubicBezTo>
                </a:path>
              </a:pathLst>
            </a:custGeom>
            <a:solidFill>
              <a:srgbClr val="FFFFFF">
                <a:alpha val="30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6" name="Freeform 382">
              <a:extLst>
                <a:ext uri="{FF2B5EF4-FFF2-40B4-BE49-F238E27FC236}">
                  <a16:creationId xmlns:a16="http://schemas.microsoft.com/office/drawing/2014/main" id="{B86E651C-9402-7523-B8D8-84EF2941E9AF}"/>
                </a:ext>
              </a:extLst>
            </p:cNvPr>
            <p:cNvSpPr>
              <a:spLocks noChangeArrowheads="1"/>
            </p:cNvSpPr>
            <p:nvPr/>
          </p:nvSpPr>
          <p:spPr bwMode="auto">
            <a:xfrm>
              <a:off x="11568109" y="4138945"/>
              <a:ext cx="483389" cy="675642"/>
            </a:xfrm>
            <a:custGeom>
              <a:avLst/>
              <a:gdLst>
                <a:gd name="T0" fmla="*/ 167 w 388"/>
                <a:gd name="T1" fmla="*/ 246 h 542"/>
                <a:gd name="T2" fmla="*/ 49 w 388"/>
                <a:gd name="T3" fmla="*/ 195 h 542"/>
                <a:gd name="T4" fmla="*/ 174 w 388"/>
                <a:gd name="T5" fmla="*/ 144 h 542"/>
                <a:gd name="T6" fmla="*/ 299 w 388"/>
                <a:gd name="T7" fmla="*/ 144 h 542"/>
                <a:gd name="T8" fmla="*/ 309 w 388"/>
                <a:gd name="T9" fmla="*/ 146 h 542"/>
                <a:gd name="T10" fmla="*/ 318 w 388"/>
                <a:gd name="T11" fmla="*/ 153 h 542"/>
                <a:gd name="T12" fmla="*/ 332 w 388"/>
                <a:gd name="T13" fmla="*/ 216 h 542"/>
                <a:gd name="T14" fmla="*/ 318 w 388"/>
                <a:gd name="T15" fmla="*/ 389 h 542"/>
                <a:gd name="T16" fmla="*/ 309 w 388"/>
                <a:gd name="T17" fmla="*/ 395 h 542"/>
                <a:gd name="T18" fmla="*/ 299 w 388"/>
                <a:gd name="T19" fmla="*/ 397 h 542"/>
                <a:gd name="T20" fmla="*/ 49 w 388"/>
                <a:gd name="T21" fmla="*/ 397 h 542"/>
                <a:gd name="T22" fmla="*/ 49 w 388"/>
                <a:gd name="T23" fmla="*/ 295 h 542"/>
                <a:gd name="T24" fmla="*/ 285 w 388"/>
                <a:gd name="T25" fmla="*/ 295 h 542"/>
                <a:gd name="T26" fmla="*/ 332 w 388"/>
                <a:gd name="T27" fmla="*/ 326 h 542"/>
                <a:gd name="T28" fmla="*/ 318 w 388"/>
                <a:gd name="T29" fmla="*/ 389 h 542"/>
                <a:gd name="T30" fmla="*/ 351 w 388"/>
                <a:gd name="T31" fmla="*/ 271 h 542"/>
                <a:gd name="T32" fmla="*/ 385 w 388"/>
                <a:gd name="T33" fmla="*/ 207 h 542"/>
                <a:gd name="T34" fmla="*/ 362 w 388"/>
                <a:gd name="T35" fmla="*/ 126 h 542"/>
                <a:gd name="T36" fmla="*/ 335 w 388"/>
                <a:gd name="T37" fmla="*/ 103 h 542"/>
                <a:gd name="T38" fmla="*/ 267 w 388"/>
                <a:gd name="T39" fmla="*/ 95 h 542"/>
                <a:gd name="T40" fmla="*/ 234 w 388"/>
                <a:gd name="T41" fmla="*/ 48 h 542"/>
                <a:gd name="T42" fmla="*/ 208 w 388"/>
                <a:gd name="T43" fmla="*/ 0 h 542"/>
                <a:gd name="T44" fmla="*/ 181 w 388"/>
                <a:gd name="T45" fmla="*/ 48 h 542"/>
                <a:gd name="T46" fmla="*/ 167 w 388"/>
                <a:gd name="T47" fmla="*/ 95 h 542"/>
                <a:gd name="T48" fmla="*/ 153 w 388"/>
                <a:gd name="T49" fmla="*/ 48 h 542"/>
                <a:gd name="T50" fmla="*/ 127 w 388"/>
                <a:gd name="T51" fmla="*/ 0 h 542"/>
                <a:gd name="T52" fmla="*/ 101 w 388"/>
                <a:gd name="T53" fmla="*/ 48 h 542"/>
                <a:gd name="T54" fmla="*/ 50 w 388"/>
                <a:gd name="T55" fmla="*/ 95 h 542"/>
                <a:gd name="T56" fmla="*/ 0 w 388"/>
                <a:gd name="T57" fmla="*/ 171 h 542"/>
                <a:gd name="T58" fmla="*/ 0 w 388"/>
                <a:gd name="T59" fmla="*/ 271 h 542"/>
                <a:gd name="T60" fmla="*/ 0 w 388"/>
                <a:gd name="T61" fmla="*/ 371 h 542"/>
                <a:gd name="T62" fmla="*/ 50 w 388"/>
                <a:gd name="T63" fmla="*/ 447 h 542"/>
                <a:gd name="T64" fmla="*/ 101 w 388"/>
                <a:gd name="T65" fmla="*/ 494 h 542"/>
                <a:gd name="T66" fmla="*/ 127 w 388"/>
                <a:gd name="T67" fmla="*/ 541 h 542"/>
                <a:gd name="T68" fmla="*/ 153 w 388"/>
                <a:gd name="T69" fmla="*/ 494 h 542"/>
                <a:gd name="T70" fmla="*/ 167 w 388"/>
                <a:gd name="T71" fmla="*/ 447 h 542"/>
                <a:gd name="T72" fmla="*/ 181 w 388"/>
                <a:gd name="T73" fmla="*/ 494 h 542"/>
                <a:gd name="T74" fmla="*/ 208 w 388"/>
                <a:gd name="T75" fmla="*/ 541 h 542"/>
                <a:gd name="T76" fmla="*/ 234 w 388"/>
                <a:gd name="T77" fmla="*/ 494 h 542"/>
                <a:gd name="T78" fmla="*/ 267 w 388"/>
                <a:gd name="T79" fmla="*/ 447 h 542"/>
                <a:gd name="T80" fmla="*/ 300 w 388"/>
                <a:gd name="T81" fmla="*/ 447 h 542"/>
                <a:gd name="T82" fmla="*/ 335 w 388"/>
                <a:gd name="T83" fmla="*/ 438 h 542"/>
                <a:gd name="T84" fmla="*/ 362 w 388"/>
                <a:gd name="T85" fmla="*/ 415 h 542"/>
                <a:gd name="T86" fmla="*/ 385 w 388"/>
                <a:gd name="T87" fmla="*/ 33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8" h="542">
                  <a:moveTo>
                    <a:pt x="285" y="246"/>
                  </a:moveTo>
                  <a:lnTo>
                    <a:pt x="167" y="246"/>
                  </a:lnTo>
                  <a:lnTo>
                    <a:pt x="49" y="246"/>
                  </a:lnTo>
                  <a:lnTo>
                    <a:pt x="49" y="195"/>
                  </a:lnTo>
                  <a:lnTo>
                    <a:pt x="49" y="144"/>
                  </a:lnTo>
                  <a:lnTo>
                    <a:pt x="174" y="144"/>
                  </a:lnTo>
                  <a:lnTo>
                    <a:pt x="299" y="144"/>
                  </a:lnTo>
                  <a:lnTo>
                    <a:pt x="299" y="144"/>
                  </a:lnTo>
                  <a:cubicBezTo>
                    <a:pt x="303" y="144"/>
                    <a:pt x="306" y="145"/>
                    <a:pt x="309" y="146"/>
                  </a:cubicBezTo>
                  <a:lnTo>
                    <a:pt x="309" y="146"/>
                  </a:lnTo>
                  <a:cubicBezTo>
                    <a:pt x="313" y="148"/>
                    <a:pt x="316" y="150"/>
                    <a:pt x="318" y="153"/>
                  </a:cubicBezTo>
                  <a:lnTo>
                    <a:pt x="318" y="153"/>
                  </a:lnTo>
                  <a:cubicBezTo>
                    <a:pt x="338" y="174"/>
                    <a:pt x="340" y="197"/>
                    <a:pt x="332" y="216"/>
                  </a:cubicBezTo>
                  <a:lnTo>
                    <a:pt x="332" y="216"/>
                  </a:lnTo>
                  <a:cubicBezTo>
                    <a:pt x="324" y="234"/>
                    <a:pt x="306" y="246"/>
                    <a:pt x="285" y="246"/>
                  </a:cubicBezTo>
                  <a:close/>
                  <a:moveTo>
                    <a:pt x="318" y="389"/>
                  </a:moveTo>
                  <a:lnTo>
                    <a:pt x="318" y="389"/>
                  </a:lnTo>
                  <a:cubicBezTo>
                    <a:pt x="316" y="391"/>
                    <a:pt x="313" y="394"/>
                    <a:pt x="309" y="395"/>
                  </a:cubicBezTo>
                  <a:lnTo>
                    <a:pt x="309" y="395"/>
                  </a:lnTo>
                  <a:cubicBezTo>
                    <a:pt x="306" y="397"/>
                    <a:pt x="303" y="397"/>
                    <a:pt x="299" y="397"/>
                  </a:cubicBezTo>
                  <a:lnTo>
                    <a:pt x="174" y="397"/>
                  </a:lnTo>
                  <a:lnTo>
                    <a:pt x="49" y="397"/>
                  </a:lnTo>
                  <a:lnTo>
                    <a:pt x="49" y="347"/>
                  </a:lnTo>
                  <a:lnTo>
                    <a:pt x="49" y="295"/>
                  </a:lnTo>
                  <a:lnTo>
                    <a:pt x="167" y="295"/>
                  </a:lnTo>
                  <a:lnTo>
                    <a:pt x="285" y="295"/>
                  </a:lnTo>
                  <a:lnTo>
                    <a:pt x="285" y="295"/>
                  </a:lnTo>
                  <a:cubicBezTo>
                    <a:pt x="306" y="295"/>
                    <a:pt x="324" y="308"/>
                    <a:pt x="332" y="326"/>
                  </a:cubicBezTo>
                  <a:lnTo>
                    <a:pt x="332" y="326"/>
                  </a:lnTo>
                  <a:cubicBezTo>
                    <a:pt x="340" y="344"/>
                    <a:pt x="338" y="367"/>
                    <a:pt x="318" y="389"/>
                  </a:cubicBezTo>
                  <a:close/>
                  <a:moveTo>
                    <a:pt x="351" y="271"/>
                  </a:moveTo>
                  <a:lnTo>
                    <a:pt x="351" y="271"/>
                  </a:lnTo>
                  <a:cubicBezTo>
                    <a:pt x="369" y="255"/>
                    <a:pt x="381" y="232"/>
                    <a:pt x="385" y="207"/>
                  </a:cubicBezTo>
                  <a:lnTo>
                    <a:pt x="385" y="207"/>
                  </a:lnTo>
                  <a:cubicBezTo>
                    <a:pt x="387" y="182"/>
                    <a:pt x="381" y="154"/>
                    <a:pt x="362" y="126"/>
                  </a:cubicBezTo>
                  <a:lnTo>
                    <a:pt x="362" y="126"/>
                  </a:lnTo>
                  <a:cubicBezTo>
                    <a:pt x="355" y="116"/>
                    <a:pt x="345" y="109"/>
                    <a:pt x="335" y="103"/>
                  </a:cubicBezTo>
                  <a:lnTo>
                    <a:pt x="335" y="103"/>
                  </a:lnTo>
                  <a:cubicBezTo>
                    <a:pt x="324" y="98"/>
                    <a:pt x="312" y="95"/>
                    <a:pt x="300" y="95"/>
                  </a:cubicBezTo>
                  <a:lnTo>
                    <a:pt x="267" y="95"/>
                  </a:lnTo>
                  <a:lnTo>
                    <a:pt x="234" y="95"/>
                  </a:lnTo>
                  <a:lnTo>
                    <a:pt x="234" y="48"/>
                  </a:lnTo>
                  <a:lnTo>
                    <a:pt x="234" y="0"/>
                  </a:lnTo>
                  <a:lnTo>
                    <a:pt x="208" y="0"/>
                  </a:lnTo>
                  <a:lnTo>
                    <a:pt x="181" y="0"/>
                  </a:lnTo>
                  <a:lnTo>
                    <a:pt x="181" y="48"/>
                  </a:lnTo>
                  <a:lnTo>
                    <a:pt x="181" y="95"/>
                  </a:lnTo>
                  <a:lnTo>
                    <a:pt x="167" y="95"/>
                  </a:lnTo>
                  <a:lnTo>
                    <a:pt x="153" y="95"/>
                  </a:lnTo>
                  <a:lnTo>
                    <a:pt x="153" y="48"/>
                  </a:lnTo>
                  <a:lnTo>
                    <a:pt x="153" y="0"/>
                  </a:lnTo>
                  <a:lnTo>
                    <a:pt x="127" y="0"/>
                  </a:lnTo>
                  <a:lnTo>
                    <a:pt x="101" y="0"/>
                  </a:lnTo>
                  <a:lnTo>
                    <a:pt x="101" y="48"/>
                  </a:lnTo>
                  <a:lnTo>
                    <a:pt x="101" y="95"/>
                  </a:lnTo>
                  <a:lnTo>
                    <a:pt x="50" y="95"/>
                  </a:lnTo>
                  <a:lnTo>
                    <a:pt x="0" y="95"/>
                  </a:lnTo>
                  <a:lnTo>
                    <a:pt x="0" y="171"/>
                  </a:lnTo>
                  <a:lnTo>
                    <a:pt x="0" y="246"/>
                  </a:lnTo>
                  <a:lnTo>
                    <a:pt x="0" y="271"/>
                  </a:lnTo>
                  <a:lnTo>
                    <a:pt x="0" y="295"/>
                  </a:lnTo>
                  <a:lnTo>
                    <a:pt x="0" y="371"/>
                  </a:lnTo>
                  <a:lnTo>
                    <a:pt x="0" y="447"/>
                  </a:lnTo>
                  <a:lnTo>
                    <a:pt x="50" y="447"/>
                  </a:lnTo>
                  <a:lnTo>
                    <a:pt x="101" y="447"/>
                  </a:lnTo>
                  <a:lnTo>
                    <a:pt x="101" y="494"/>
                  </a:lnTo>
                  <a:lnTo>
                    <a:pt x="101" y="541"/>
                  </a:lnTo>
                  <a:lnTo>
                    <a:pt x="127" y="541"/>
                  </a:lnTo>
                  <a:lnTo>
                    <a:pt x="153" y="541"/>
                  </a:lnTo>
                  <a:lnTo>
                    <a:pt x="153" y="494"/>
                  </a:lnTo>
                  <a:lnTo>
                    <a:pt x="153" y="447"/>
                  </a:lnTo>
                  <a:lnTo>
                    <a:pt x="167" y="447"/>
                  </a:lnTo>
                  <a:lnTo>
                    <a:pt x="181" y="447"/>
                  </a:lnTo>
                  <a:lnTo>
                    <a:pt x="181" y="494"/>
                  </a:lnTo>
                  <a:lnTo>
                    <a:pt x="181" y="541"/>
                  </a:lnTo>
                  <a:lnTo>
                    <a:pt x="208" y="541"/>
                  </a:lnTo>
                  <a:lnTo>
                    <a:pt x="234" y="541"/>
                  </a:lnTo>
                  <a:lnTo>
                    <a:pt x="234" y="494"/>
                  </a:lnTo>
                  <a:lnTo>
                    <a:pt x="234" y="447"/>
                  </a:lnTo>
                  <a:lnTo>
                    <a:pt x="267" y="447"/>
                  </a:lnTo>
                  <a:lnTo>
                    <a:pt x="300" y="447"/>
                  </a:lnTo>
                  <a:lnTo>
                    <a:pt x="300" y="447"/>
                  </a:lnTo>
                  <a:cubicBezTo>
                    <a:pt x="312" y="447"/>
                    <a:pt x="324" y="444"/>
                    <a:pt x="335" y="438"/>
                  </a:cubicBezTo>
                  <a:lnTo>
                    <a:pt x="335" y="438"/>
                  </a:lnTo>
                  <a:cubicBezTo>
                    <a:pt x="345" y="433"/>
                    <a:pt x="355" y="425"/>
                    <a:pt x="362" y="415"/>
                  </a:cubicBezTo>
                  <a:lnTo>
                    <a:pt x="362" y="415"/>
                  </a:lnTo>
                  <a:cubicBezTo>
                    <a:pt x="381" y="388"/>
                    <a:pt x="387" y="360"/>
                    <a:pt x="385" y="334"/>
                  </a:cubicBezTo>
                  <a:lnTo>
                    <a:pt x="385" y="334"/>
                  </a:lnTo>
                  <a:cubicBezTo>
                    <a:pt x="381" y="309"/>
                    <a:pt x="369" y="287"/>
                    <a:pt x="351" y="271"/>
                  </a:cubicBezTo>
                  <a:close/>
                </a:path>
              </a:pathLst>
            </a:custGeom>
            <a:solidFill>
              <a:srgbClr val="9967F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sp>
          <p:nvSpPr>
            <p:cNvPr id="67" name="Freeform 383">
              <a:extLst>
                <a:ext uri="{FF2B5EF4-FFF2-40B4-BE49-F238E27FC236}">
                  <a16:creationId xmlns:a16="http://schemas.microsoft.com/office/drawing/2014/main" id="{23C585BC-0C39-8836-1F70-1AF7E110BEBC}"/>
                </a:ext>
              </a:extLst>
            </p:cNvPr>
            <p:cNvSpPr>
              <a:spLocks noChangeArrowheads="1"/>
            </p:cNvSpPr>
            <p:nvPr/>
          </p:nvSpPr>
          <p:spPr bwMode="auto">
            <a:xfrm>
              <a:off x="11568109" y="4270778"/>
              <a:ext cx="483389" cy="543810"/>
            </a:xfrm>
            <a:custGeom>
              <a:avLst/>
              <a:gdLst>
                <a:gd name="T0" fmla="*/ 351 w 388"/>
                <a:gd name="T1" fmla="*/ 165 h 436"/>
                <a:gd name="T2" fmla="*/ 385 w 388"/>
                <a:gd name="T3" fmla="*/ 101 h 436"/>
                <a:gd name="T4" fmla="*/ 362 w 388"/>
                <a:gd name="T5" fmla="*/ 20 h 436"/>
                <a:gd name="T6" fmla="*/ 352 w 388"/>
                <a:gd name="T7" fmla="*/ 9 h 436"/>
                <a:gd name="T8" fmla="*/ 321 w 388"/>
                <a:gd name="T9" fmla="*/ 19 h 436"/>
                <a:gd name="T10" fmla="*/ 302 w 388"/>
                <a:gd name="T11" fmla="*/ 38 h 436"/>
                <a:gd name="T12" fmla="*/ 311 w 388"/>
                <a:gd name="T13" fmla="*/ 41 h 436"/>
                <a:gd name="T14" fmla="*/ 318 w 388"/>
                <a:gd name="T15" fmla="*/ 47 h 436"/>
                <a:gd name="T16" fmla="*/ 332 w 388"/>
                <a:gd name="T17" fmla="*/ 110 h 436"/>
                <a:gd name="T18" fmla="*/ 243 w 388"/>
                <a:gd name="T19" fmla="*/ 140 h 436"/>
                <a:gd name="T20" fmla="*/ 175 w 388"/>
                <a:gd name="T21" fmla="*/ 165 h 436"/>
                <a:gd name="T22" fmla="*/ 218 w 388"/>
                <a:gd name="T23" fmla="*/ 189 h 436"/>
                <a:gd name="T24" fmla="*/ 285 w 388"/>
                <a:gd name="T25" fmla="*/ 189 h 436"/>
                <a:gd name="T26" fmla="*/ 332 w 388"/>
                <a:gd name="T27" fmla="*/ 220 h 436"/>
                <a:gd name="T28" fmla="*/ 318 w 388"/>
                <a:gd name="T29" fmla="*/ 283 h 436"/>
                <a:gd name="T30" fmla="*/ 309 w 388"/>
                <a:gd name="T31" fmla="*/ 289 h 436"/>
                <a:gd name="T32" fmla="*/ 174 w 388"/>
                <a:gd name="T33" fmla="*/ 291 h 436"/>
                <a:gd name="T34" fmla="*/ 49 w 388"/>
                <a:gd name="T35" fmla="*/ 291 h 436"/>
                <a:gd name="T36" fmla="*/ 24 w 388"/>
                <a:gd name="T37" fmla="*/ 316 h 436"/>
                <a:gd name="T38" fmla="*/ 0 w 388"/>
                <a:gd name="T39" fmla="*/ 340 h 436"/>
                <a:gd name="T40" fmla="*/ 50 w 388"/>
                <a:gd name="T41" fmla="*/ 341 h 436"/>
                <a:gd name="T42" fmla="*/ 101 w 388"/>
                <a:gd name="T43" fmla="*/ 388 h 436"/>
                <a:gd name="T44" fmla="*/ 127 w 388"/>
                <a:gd name="T45" fmla="*/ 435 h 436"/>
                <a:gd name="T46" fmla="*/ 153 w 388"/>
                <a:gd name="T47" fmla="*/ 388 h 436"/>
                <a:gd name="T48" fmla="*/ 167 w 388"/>
                <a:gd name="T49" fmla="*/ 341 h 436"/>
                <a:gd name="T50" fmla="*/ 181 w 388"/>
                <a:gd name="T51" fmla="*/ 388 h 436"/>
                <a:gd name="T52" fmla="*/ 208 w 388"/>
                <a:gd name="T53" fmla="*/ 435 h 436"/>
                <a:gd name="T54" fmla="*/ 234 w 388"/>
                <a:gd name="T55" fmla="*/ 388 h 436"/>
                <a:gd name="T56" fmla="*/ 267 w 388"/>
                <a:gd name="T57" fmla="*/ 341 h 436"/>
                <a:gd name="T58" fmla="*/ 300 w 388"/>
                <a:gd name="T59" fmla="*/ 341 h 436"/>
                <a:gd name="T60" fmla="*/ 335 w 388"/>
                <a:gd name="T61" fmla="*/ 332 h 436"/>
                <a:gd name="T62" fmla="*/ 362 w 388"/>
                <a:gd name="T63" fmla="*/ 309 h 436"/>
                <a:gd name="T64" fmla="*/ 385 w 388"/>
                <a:gd name="T65" fmla="*/ 22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36">
                  <a:moveTo>
                    <a:pt x="351" y="165"/>
                  </a:moveTo>
                  <a:lnTo>
                    <a:pt x="351" y="165"/>
                  </a:lnTo>
                  <a:cubicBezTo>
                    <a:pt x="369" y="149"/>
                    <a:pt x="381" y="126"/>
                    <a:pt x="385" y="101"/>
                  </a:cubicBezTo>
                  <a:lnTo>
                    <a:pt x="385" y="101"/>
                  </a:lnTo>
                  <a:cubicBezTo>
                    <a:pt x="387" y="76"/>
                    <a:pt x="381" y="48"/>
                    <a:pt x="362" y="20"/>
                  </a:cubicBezTo>
                  <a:lnTo>
                    <a:pt x="362" y="20"/>
                  </a:lnTo>
                  <a:cubicBezTo>
                    <a:pt x="359" y="16"/>
                    <a:pt x="356" y="13"/>
                    <a:pt x="352" y="9"/>
                  </a:cubicBezTo>
                  <a:lnTo>
                    <a:pt x="352" y="9"/>
                  </a:lnTo>
                  <a:cubicBezTo>
                    <a:pt x="348" y="6"/>
                    <a:pt x="344" y="3"/>
                    <a:pt x="340" y="0"/>
                  </a:cubicBezTo>
                  <a:lnTo>
                    <a:pt x="321" y="19"/>
                  </a:lnTo>
                  <a:lnTo>
                    <a:pt x="302" y="38"/>
                  </a:lnTo>
                  <a:lnTo>
                    <a:pt x="302" y="38"/>
                  </a:lnTo>
                  <a:cubicBezTo>
                    <a:pt x="305" y="39"/>
                    <a:pt x="308" y="39"/>
                    <a:pt x="311" y="41"/>
                  </a:cubicBezTo>
                  <a:lnTo>
                    <a:pt x="311" y="41"/>
                  </a:lnTo>
                  <a:cubicBezTo>
                    <a:pt x="314" y="43"/>
                    <a:pt x="316" y="44"/>
                    <a:pt x="318" y="47"/>
                  </a:cubicBezTo>
                  <a:lnTo>
                    <a:pt x="318" y="47"/>
                  </a:lnTo>
                  <a:cubicBezTo>
                    <a:pt x="338" y="68"/>
                    <a:pt x="340" y="91"/>
                    <a:pt x="332" y="110"/>
                  </a:cubicBezTo>
                  <a:lnTo>
                    <a:pt x="332" y="110"/>
                  </a:lnTo>
                  <a:cubicBezTo>
                    <a:pt x="324" y="128"/>
                    <a:pt x="306" y="140"/>
                    <a:pt x="285" y="140"/>
                  </a:cubicBezTo>
                  <a:lnTo>
                    <a:pt x="243" y="140"/>
                  </a:lnTo>
                  <a:lnTo>
                    <a:pt x="201" y="140"/>
                  </a:lnTo>
                  <a:lnTo>
                    <a:pt x="175" y="165"/>
                  </a:lnTo>
                  <a:lnTo>
                    <a:pt x="151" y="189"/>
                  </a:lnTo>
                  <a:lnTo>
                    <a:pt x="218" y="189"/>
                  </a:lnTo>
                  <a:lnTo>
                    <a:pt x="285" y="189"/>
                  </a:lnTo>
                  <a:lnTo>
                    <a:pt x="285" y="189"/>
                  </a:lnTo>
                  <a:cubicBezTo>
                    <a:pt x="306" y="189"/>
                    <a:pt x="324" y="202"/>
                    <a:pt x="332" y="220"/>
                  </a:cubicBezTo>
                  <a:lnTo>
                    <a:pt x="332" y="220"/>
                  </a:lnTo>
                  <a:cubicBezTo>
                    <a:pt x="340" y="238"/>
                    <a:pt x="338" y="261"/>
                    <a:pt x="318" y="283"/>
                  </a:cubicBezTo>
                  <a:lnTo>
                    <a:pt x="318" y="283"/>
                  </a:lnTo>
                  <a:cubicBezTo>
                    <a:pt x="316" y="285"/>
                    <a:pt x="313" y="288"/>
                    <a:pt x="309" y="289"/>
                  </a:cubicBezTo>
                  <a:lnTo>
                    <a:pt x="309" y="289"/>
                  </a:lnTo>
                  <a:cubicBezTo>
                    <a:pt x="306" y="291"/>
                    <a:pt x="303" y="291"/>
                    <a:pt x="299" y="291"/>
                  </a:cubicBezTo>
                  <a:lnTo>
                    <a:pt x="174" y="291"/>
                  </a:lnTo>
                  <a:lnTo>
                    <a:pt x="49" y="291"/>
                  </a:lnTo>
                  <a:lnTo>
                    <a:pt x="49" y="291"/>
                  </a:lnTo>
                  <a:lnTo>
                    <a:pt x="49" y="291"/>
                  </a:lnTo>
                  <a:lnTo>
                    <a:pt x="24" y="316"/>
                  </a:lnTo>
                  <a:lnTo>
                    <a:pt x="0" y="340"/>
                  </a:lnTo>
                  <a:lnTo>
                    <a:pt x="0" y="340"/>
                  </a:lnTo>
                  <a:lnTo>
                    <a:pt x="0" y="341"/>
                  </a:lnTo>
                  <a:lnTo>
                    <a:pt x="50" y="341"/>
                  </a:lnTo>
                  <a:lnTo>
                    <a:pt x="101" y="341"/>
                  </a:lnTo>
                  <a:lnTo>
                    <a:pt x="101" y="388"/>
                  </a:lnTo>
                  <a:lnTo>
                    <a:pt x="101" y="435"/>
                  </a:lnTo>
                  <a:lnTo>
                    <a:pt x="127" y="435"/>
                  </a:lnTo>
                  <a:lnTo>
                    <a:pt x="153" y="435"/>
                  </a:lnTo>
                  <a:lnTo>
                    <a:pt x="153" y="388"/>
                  </a:lnTo>
                  <a:lnTo>
                    <a:pt x="153" y="341"/>
                  </a:lnTo>
                  <a:lnTo>
                    <a:pt x="167" y="341"/>
                  </a:lnTo>
                  <a:lnTo>
                    <a:pt x="181" y="341"/>
                  </a:lnTo>
                  <a:lnTo>
                    <a:pt x="181" y="388"/>
                  </a:lnTo>
                  <a:lnTo>
                    <a:pt x="181" y="435"/>
                  </a:lnTo>
                  <a:lnTo>
                    <a:pt x="208" y="435"/>
                  </a:lnTo>
                  <a:lnTo>
                    <a:pt x="234" y="435"/>
                  </a:lnTo>
                  <a:lnTo>
                    <a:pt x="234" y="388"/>
                  </a:lnTo>
                  <a:lnTo>
                    <a:pt x="234" y="341"/>
                  </a:lnTo>
                  <a:lnTo>
                    <a:pt x="267" y="341"/>
                  </a:lnTo>
                  <a:lnTo>
                    <a:pt x="300" y="341"/>
                  </a:lnTo>
                  <a:lnTo>
                    <a:pt x="300" y="341"/>
                  </a:lnTo>
                  <a:cubicBezTo>
                    <a:pt x="312" y="341"/>
                    <a:pt x="324" y="338"/>
                    <a:pt x="335" y="332"/>
                  </a:cubicBezTo>
                  <a:lnTo>
                    <a:pt x="335" y="332"/>
                  </a:lnTo>
                  <a:cubicBezTo>
                    <a:pt x="345" y="327"/>
                    <a:pt x="355" y="319"/>
                    <a:pt x="362" y="309"/>
                  </a:cubicBezTo>
                  <a:lnTo>
                    <a:pt x="362" y="309"/>
                  </a:lnTo>
                  <a:cubicBezTo>
                    <a:pt x="381" y="282"/>
                    <a:pt x="387" y="254"/>
                    <a:pt x="385" y="228"/>
                  </a:cubicBezTo>
                  <a:lnTo>
                    <a:pt x="385" y="228"/>
                  </a:lnTo>
                  <a:cubicBezTo>
                    <a:pt x="381" y="203"/>
                    <a:pt x="369" y="181"/>
                    <a:pt x="351" y="165"/>
                  </a:cubicBezTo>
                </a:path>
              </a:pathLst>
            </a:custGeom>
            <a:solidFill>
              <a:srgbClr val="5D50B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A94"/>
                </a:solidFill>
                <a:effectLst/>
                <a:uLnTx/>
                <a:uFillTx/>
                <a:latin typeface="Poppins" pitchFamily="2" charset="77"/>
              </a:endParaRPr>
            </a:p>
          </p:txBody>
        </p:sp>
      </p:grpSp>
      <p:sp>
        <p:nvSpPr>
          <p:cNvPr id="90" name="Freeform 377">
            <a:extLst>
              <a:ext uri="{FF2B5EF4-FFF2-40B4-BE49-F238E27FC236}">
                <a16:creationId xmlns:a16="http://schemas.microsoft.com/office/drawing/2014/main" id="{38D68190-5EC2-D937-23AE-1721530D58EE}"/>
              </a:ext>
            </a:extLst>
          </p:cNvPr>
          <p:cNvSpPr>
            <a:spLocks noChangeArrowheads="1"/>
          </p:cNvSpPr>
          <p:nvPr/>
        </p:nvSpPr>
        <p:spPr bwMode="auto">
          <a:xfrm>
            <a:off x="85721" y="4559063"/>
            <a:ext cx="1605403" cy="1846543"/>
          </a:xfrm>
          <a:prstGeom prst="rect">
            <a:avLst/>
          </a:prstGeom>
          <a:solidFill>
            <a:schemeClr val="accent4"/>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DM Sans" pitchFamily="2" charset="77"/>
            </a:endParaRPr>
          </a:p>
        </p:txBody>
      </p:sp>
      <p:sp>
        <p:nvSpPr>
          <p:cNvPr id="91" name="Freeform 378">
            <a:extLst>
              <a:ext uri="{FF2B5EF4-FFF2-40B4-BE49-F238E27FC236}">
                <a16:creationId xmlns:a16="http://schemas.microsoft.com/office/drawing/2014/main" id="{18E6DCF7-1749-8C9A-8A0B-1959946C2A63}"/>
              </a:ext>
            </a:extLst>
          </p:cNvPr>
          <p:cNvSpPr>
            <a:spLocks noChangeArrowheads="1"/>
          </p:cNvSpPr>
          <p:nvPr/>
        </p:nvSpPr>
        <p:spPr bwMode="auto">
          <a:xfrm>
            <a:off x="3505312" y="4585249"/>
            <a:ext cx="1570600" cy="1817030"/>
          </a:xfrm>
          <a:prstGeom prst="rect">
            <a:avLst/>
          </a:prstGeom>
          <a:solidFill>
            <a:schemeClr val="accent3">
              <a:lumMod val="60000"/>
              <a:lumOff val="40000"/>
            </a:scheme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DM Sans" pitchFamily="2" charset="77"/>
            </a:endParaRPr>
          </a:p>
        </p:txBody>
      </p:sp>
      <p:sp>
        <p:nvSpPr>
          <p:cNvPr id="92" name="Freeform 379">
            <a:extLst>
              <a:ext uri="{FF2B5EF4-FFF2-40B4-BE49-F238E27FC236}">
                <a16:creationId xmlns:a16="http://schemas.microsoft.com/office/drawing/2014/main" id="{84AF7304-6A57-D69F-B905-E1162EB522D4}"/>
              </a:ext>
            </a:extLst>
          </p:cNvPr>
          <p:cNvSpPr>
            <a:spLocks noChangeArrowheads="1"/>
          </p:cNvSpPr>
          <p:nvPr/>
        </p:nvSpPr>
        <p:spPr bwMode="auto">
          <a:xfrm>
            <a:off x="5168042" y="4568353"/>
            <a:ext cx="1728554" cy="1846543"/>
          </a:xfrm>
          <a:prstGeom prst="rect">
            <a:avLst/>
          </a:prstGeom>
          <a:solidFill>
            <a:schemeClr val="accent3">
              <a:lumMod val="60000"/>
              <a:lumOff val="40000"/>
            </a:scheme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DM Sans" pitchFamily="2" charset="77"/>
            </a:endParaRPr>
          </a:p>
        </p:txBody>
      </p:sp>
      <p:sp>
        <p:nvSpPr>
          <p:cNvPr id="94" name="Freeform 381">
            <a:extLst>
              <a:ext uri="{FF2B5EF4-FFF2-40B4-BE49-F238E27FC236}">
                <a16:creationId xmlns:a16="http://schemas.microsoft.com/office/drawing/2014/main" id="{C2CDF59F-B922-2426-BCC9-33A68856F049}"/>
              </a:ext>
            </a:extLst>
          </p:cNvPr>
          <p:cNvSpPr>
            <a:spLocks noChangeArrowheads="1"/>
          </p:cNvSpPr>
          <p:nvPr/>
        </p:nvSpPr>
        <p:spPr bwMode="auto">
          <a:xfrm>
            <a:off x="7151953" y="4548413"/>
            <a:ext cx="1570600" cy="1846543"/>
          </a:xfrm>
          <a:prstGeom prst="rect">
            <a:avLst/>
          </a:prstGeom>
          <a:solidFill>
            <a:srgbClr val="4EA7CD"/>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DM Sans" pitchFamily="2" charset="77"/>
            </a:endParaRPr>
          </a:p>
        </p:txBody>
      </p:sp>
      <p:sp>
        <p:nvSpPr>
          <p:cNvPr id="95" name="Freeform 382">
            <a:extLst>
              <a:ext uri="{FF2B5EF4-FFF2-40B4-BE49-F238E27FC236}">
                <a16:creationId xmlns:a16="http://schemas.microsoft.com/office/drawing/2014/main" id="{3ABDE7DF-0C8E-3417-2B67-EC95DEF401B0}"/>
              </a:ext>
            </a:extLst>
          </p:cNvPr>
          <p:cNvSpPr>
            <a:spLocks noChangeArrowheads="1"/>
          </p:cNvSpPr>
          <p:nvPr/>
        </p:nvSpPr>
        <p:spPr bwMode="auto">
          <a:xfrm>
            <a:off x="8804454" y="4548413"/>
            <a:ext cx="1570600" cy="1846543"/>
          </a:xfrm>
          <a:prstGeom prst="rect">
            <a:avLst/>
          </a:prstGeom>
          <a:solidFill>
            <a:srgbClr val="4EA7CD"/>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DM Sans" pitchFamily="2" charset="77"/>
            </a:endParaRPr>
          </a:p>
        </p:txBody>
      </p:sp>
      <p:sp>
        <p:nvSpPr>
          <p:cNvPr id="111" name="Freeform 382">
            <a:extLst>
              <a:ext uri="{FF2B5EF4-FFF2-40B4-BE49-F238E27FC236}">
                <a16:creationId xmlns:a16="http://schemas.microsoft.com/office/drawing/2014/main" id="{E36CA4A2-8613-6970-C13E-0A8900327151}"/>
              </a:ext>
            </a:extLst>
          </p:cNvPr>
          <p:cNvSpPr>
            <a:spLocks noChangeArrowheads="1"/>
          </p:cNvSpPr>
          <p:nvPr/>
        </p:nvSpPr>
        <p:spPr bwMode="auto">
          <a:xfrm>
            <a:off x="10456957" y="4548413"/>
            <a:ext cx="1570600" cy="1846543"/>
          </a:xfrm>
          <a:prstGeom prst="rect">
            <a:avLst/>
          </a:prstGeom>
          <a:solidFill>
            <a:srgbClr val="4EA7CD"/>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DM Sans" pitchFamily="2" charset="77"/>
            </a:endParaRPr>
          </a:p>
        </p:txBody>
      </p:sp>
      <p:sp>
        <p:nvSpPr>
          <p:cNvPr id="114" name="TextBox 10">
            <a:extLst>
              <a:ext uri="{FF2B5EF4-FFF2-40B4-BE49-F238E27FC236}">
                <a16:creationId xmlns:a16="http://schemas.microsoft.com/office/drawing/2014/main" id="{46075144-8128-D9CF-BF67-82190F6732A5}"/>
              </a:ext>
            </a:extLst>
          </p:cNvPr>
          <p:cNvSpPr txBox="1"/>
          <p:nvPr/>
        </p:nvSpPr>
        <p:spPr>
          <a:xfrm>
            <a:off x="221731" y="4746045"/>
            <a:ext cx="1488829" cy="1277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Incongruenza tra il profilo economico-patrimoniale, cripto-attività e altri rapporti continuativi</a:t>
            </a:r>
          </a:p>
        </p:txBody>
      </p:sp>
      <p:sp>
        <p:nvSpPr>
          <p:cNvPr id="115" name="TextBox 10">
            <a:extLst>
              <a:ext uri="{FF2B5EF4-FFF2-40B4-BE49-F238E27FC236}">
                <a16:creationId xmlns:a16="http://schemas.microsoft.com/office/drawing/2014/main" id="{86570085-872C-31C6-B439-3C89DCE8C0D2}"/>
              </a:ext>
            </a:extLst>
          </p:cNvPr>
          <p:cNvSpPr txBox="1"/>
          <p:nvPr/>
        </p:nvSpPr>
        <p:spPr>
          <a:xfrm>
            <a:off x="3563727" y="4986161"/>
            <a:ext cx="14568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Grado di rischio degli </a:t>
            </a:r>
            <a:r>
              <a:rPr kumimoji="0" lang="it-IT" sz="1100" b="1" i="1" u="none" strike="noStrike" kern="1200" cap="none" spc="0" normalizeH="0" baseline="0" noProof="0" dirty="0" err="1">
                <a:ln>
                  <a:noFill/>
                </a:ln>
                <a:solidFill>
                  <a:schemeClr val="accent2"/>
                </a:solidFill>
                <a:effectLst/>
                <a:uLnTx/>
                <a:uFillTx/>
                <a:latin typeface="Poppins" panose="00000500000000000000" pitchFamily="2" charset="0"/>
                <a:ea typeface="+mn-ea"/>
                <a:cs typeface="Poppins" panose="00000500000000000000" pitchFamily="2" charset="0"/>
              </a:rPr>
              <a:t>address</a:t>
            </a: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 registrati in </a:t>
            </a:r>
            <a:r>
              <a:rPr kumimoji="0" lang="it-IT" sz="1100" b="1" i="1" u="none" strike="noStrike" kern="1200" cap="none" spc="0" normalizeH="0" baseline="0" noProof="0" dirty="0" err="1">
                <a:ln>
                  <a:noFill/>
                </a:ln>
                <a:solidFill>
                  <a:schemeClr val="accent2"/>
                </a:solidFill>
                <a:effectLst/>
                <a:uLnTx/>
                <a:uFillTx/>
                <a:latin typeface="Poppins" panose="00000500000000000000" pitchFamily="2" charset="0"/>
                <a:ea typeface="+mn-ea"/>
                <a:cs typeface="Poppins" panose="00000500000000000000" pitchFamily="2" charset="0"/>
              </a:rPr>
              <a:t>Whitelist</a:t>
            </a:r>
            <a:endPar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endParaRPr>
          </a:p>
        </p:txBody>
      </p:sp>
      <p:sp>
        <p:nvSpPr>
          <p:cNvPr id="116" name="TextBox 10">
            <a:extLst>
              <a:ext uri="{FF2B5EF4-FFF2-40B4-BE49-F238E27FC236}">
                <a16:creationId xmlns:a16="http://schemas.microsoft.com/office/drawing/2014/main" id="{2C977B6A-7AAE-D587-0577-757201F86539}"/>
              </a:ext>
            </a:extLst>
          </p:cNvPr>
          <p:cNvSpPr txBox="1"/>
          <p:nvPr/>
        </p:nvSpPr>
        <p:spPr>
          <a:xfrm>
            <a:off x="5200650" y="4786538"/>
            <a:ext cx="168001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Controllo del grado rischio associato al trasferimento di </a:t>
            </a:r>
            <a:r>
              <a:rPr kumimoji="0" lang="it-IT" sz="1100" b="1" i="1" u="none" strike="noStrike" kern="1200" cap="none" spc="0" normalizeH="0" baseline="0" noProof="0" dirty="0" err="1">
                <a:ln>
                  <a:noFill/>
                </a:ln>
                <a:solidFill>
                  <a:schemeClr val="accent2"/>
                </a:solidFill>
                <a:effectLst/>
                <a:uLnTx/>
                <a:uFillTx/>
                <a:latin typeface="Poppins" panose="00000500000000000000" pitchFamily="2" charset="0"/>
                <a:ea typeface="+mn-ea"/>
                <a:cs typeface="Poppins" panose="00000500000000000000" pitchFamily="2" charset="0"/>
              </a:rPr>
              <a:t>crypto</a:t>
            </a: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-asset:</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a:t>
            </a:r>
            <a:r>
              <a:rPr kumimoji="0" lang="it-IT" sz="1100" b="1" i="1" u="none" strike="noStrike" kern="1200" cap="none" spc="0" normalizeH="0" baseline="0" noProof="0" dirty="0">
                <a:ln>
                  <a:noFill/>
                </a:ln>
                <a:solidFill>
                  <a:schemeClr val="accent1"/>
                </a:solidFill>
                <a:effectLst/>
                <a:uLnTx/>
                <a:uFillTx/>
                <a:latin typeface="Poppins" panose="00000500000000000000" pitchFamily="2" charset="0"/>
                <a:ea typeface="+mn-ea"/>
                <a:cs typeface="Poppins" panose="00000500000000000000" pitchFamily="2" charset="0"/>
              </a:rPr>
              <a:t>deposito</a:t>
            </a: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  controllo ex-post</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rPr>
              <a:t>(</a:t>
            </a:r>
            <a:r>
              <a:rPr kumimoji="0" lang="it-IT" sz="1100" b="1" i="1" u="none" strike="noStrike" kern="1200" cap="none" spc="0" normalizeH="0" baseline="0" noProof="0" dirty="0">
                <a:ln>
                  <a:noFill/>
                </a:ln>
                <a:solidFill>
                  <a:schemeClr val="accent1"/>
                </a:solidFill>
                <a:effectLst/>
                <a:uLnTx/>
                <a:uFillTx/>
                <a:latin typeface="Poppins" panose="00000500000000000000" pitchFamily="2" charset="0"/>
                <a:ea typeface="+mn-ea"/>
                <a:cs typeface="Poppins" panose="00000500000000000000" pitchFamily="2" charset="0"/>
              </a:rPr>
              <a:t>prelievo</a:t>
            </a:r>
            <a:r>
              <a:rPr kumimoji="0" lang="it-IT" sz="1100" b="1" i="1" u="none" strike="noStrike" kern="1200" cap="none" spc="0" normalizeH="0" baseline="0" noProof="0" dirty="0">
                <a:ln>
                  <a:noFill/>
                </a:ln>
                <a:solidFill>
                  <a:srgbClr val="23345D"/>
                </a:solidFill>
                <a:effectLst/>
                <a:uLnTx/>
                <a:uFillTx/>
                <a:latin typeface="Poppins" panose="00000500000000000000" pitchFamily="2" charset="0"/>
                <a:ea typeface="+mn-ea"/>
                <a:cs typeface="Poppins" panose="00000500000000000000" pitchFamily="2" charset="0"/>
              </a:rPr>
              <a:t>)  controllo ex-ante</a:t>
            </a:r>
            <a:endParaRPr kumimoji="0" lang="it-IT" sz="1100" b="1" i="1" u="none" strike="noStrike" kern="1200" cap="none" spc="0" normalizeH="0" baseline="0" noProof="0" dirty="0">
              <a:ln>
                <a:noFill/>
              </a:ln>
              <a:solidFill>
                <a:schemeClr val="accent2"/>
              </a:solidFill>
              <a:effectLst/>
              <a:uLnTx/>
              <a:uFillTx/>
              <a:latin typeface="Poppins" panose="00000500000000000000" pitchFamily="2" charset="0"/>
              <a:ea typeface="+mn-ea"/>
              <a:cs typeface="Poppins" panose="00000500000000000000" pitchFamily="2" charset="0"/>
            </a:endParaRPr>
          </a:p>
        </p:txBody>
      </p:sp>
      <p:sp>
        <p:nvSpPr>
          <p:cNvPr id="118" name="TextBox 10">
            <a:extLst>
              <a:ext uri="{FF2B5EF4-FFF2-40B4-BE49-F238E27FC236}">
                <a16:creationId xmlns:a16="http://schemas.microsoft.com/office/drawing/2014/main" id="{EE8CBADE-1643-267A-2A2E-3EA4FB3D644A}"/>
              </a:ext>
            </a:extLst>
          </p:cNvPr>
          <p:cNvSpPr txBox="1"/>
          <p:nvPr/>
        </p:nvSpPr>
        <p:spPr>
          <a:xfrm>
            <a:off x="7283928" y="4852866"/>
            <a:ext cx="1397323"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4">
                    <a:lumMod val="20000"/>
                    <a:lumOff val="80000"/>
                  </a:schemeClr>
                </a:solidFill>
                <a:effectLst/>
                <a:uLnTx/>
                <a:uFillTx/>
                <a:latin typeface="Poppins" panose="00000500000000000000" pitchFamily="2" charset="0"/>
                <a:ea typeface="+mn-ea"/>
                <a:cs typeface="Poppins" panose="00000500000000000000" pitchFamily="2" charset="0"/>
              </a:rPr>
              <a:t>Verifica della completezza dei dati nel messaggio di travel rule</a:t>
            </a:r>
          </a:p>
        </p:txBody>
      </p:sp>
      <p:sp>
        <p:nvSpPr>
          <p:cNvPr id="119" name="TextBox 10">
            <a:extLst>
              <a:ext uri="{FF2B5EF4-FFF2-40B4-BE49-F238E27FC236}">
                <a16:creationId xmlns:a16="http://schemas.microsoft.com/office/drawing/2014/main" id="{2BE0A4F6-0502-D171-82BF-75DECA8E777B}"/>
              </a:ext>
            </a:extLst>
          </p:cNvPr>
          <p:cNvSpPr txBox="1"/>
          <p:nvPr/>
        </p:nvSpPr>
        <p:spPr>
          <a:xfrm>
            <a:off x="8958384" y="4814811"/>
            <a:ext cx="1397323" cy="12772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4">
                    <a:lumMod val="20000"/>
                    <a:lumOff val="80000"/>
                  </a:schemeClr>
                </a:solidFill>
                <a:effectLst/>
                <a:uLnTx/>
                <a:uFillTx/>
                <a:latin typeface="Poppins" panose="00000500000000000000" pitchFamily="2" charset="0"/>
                <a:ea typeface="+mn-ea"/>
                <a:cs typeface="Poppins" panose="00000500000000000000" pitchFamily="2" charset="0"/>
              </a:rPr>
              <a:t>Verifica dell’operatività del cliente per i quali falliscono determinate regole di rule </a:t>
            </a:r>
            <a:r>
              <a:rPr kumimoji="0" lang="it-IT" sz="1100" b="1" i="1" u="none" strike="noStrike" kern="1200" cap="none" spc="0" normalizeH="0" baseline="0" noProof="0" dirty="0" err="1">
                <a:ln>
                  <a:noFill/>
                </a:ln>
                <a:solidFill>
                  <a:schemeClr val="accent4">
                    <a:lumMod val="20000"/>
                    <a:lumOff val="80000"/>
                  </a:schemeClr>
                </a:solidFill>
                <a:effectLst/>
                <a:uLnTx/>
                <a:uFillTx/>
                <a:latin typeface="Poppins" panose="00000500000000000000" pitchFamily="2" charset="0"/>
                <a:ea typeface="+mn-ea"/>
                <a:cs typeface="Poppins" panose="00000500000000000000" pitchFamily="2" charset="0"/>
              </a:rPr>
              <a:t>engine</a:t>
            </a:r>
            <a:endParaRPr kumimoji="0" lang="it-IT" sz="1100" b="1" i="1" u="none" strike="noStrike" kern="1200" cap="none" spc="0" normalizeH="0" baseline="0" noProof="0" dirty="0">
              <a:ln>
                <a:noFill/>
              </a:ln>
              <a:solidFill>
                <a:schemeClr val="accent4">
                  <a:lumMod val="20000"/>
                  <a:lumOff val="80000"/>
                </a:schemeClr>
              </a:solidFill>
              <a:effectLst/>
              <a:uLnTx/>
              <a:uFillTx/>
              <a:latin typeface="Poppins" panose="00000500000000000000" pitchFamily="2" charset="0"/>
              <a:ea typeface="+mn-ea"/>
              <a:cs typeface="Poppins" panose="00000500000000000000" pitchFamily="2" charset="0"/>
            </a:endParaRPr>
          </a:p>
        </p:txBody>
      </p:sp>
      <p:sp>
        <p:nvSpPr>
          <p:cNvPr id="120" name="TextBox 10">
            <a:extLst>
              <a:ext uri="{FF2B5EF4-FFF2-40B4-BE49-F238E27FC236}">
                <a16:creationId xmlns:a16="http://schemas.microsoft.com/office/drawing/2014/main" id="{272F7246-EF3C-2003-FFE0-0D3CF6BC2C32}"/>
              </a:ext>
            </a:extLst>
          </p:cNvPr>
          <p:cNvSpPr txBox="1"/>
          <p:nvPr/>
        </p:nvSpPr>
        <p:spPr>
          <a:xfrm>
            <a:off x="10630234" y="4821500"/>
            <a:ext cx="139732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1200" cap="none" spc="0" normalizeH="0" baseline="0" noProof="0" dirty="0">
                <a:ln>
                  <a:noFill/>
                </a:ln>
                <a:solidFill>
                  <a:schemeClr val="accent4">
                    <a:lumMod val="20000"/>
                    <a:lumOff val="80000"/>
                  </a:schemeClr>
                </a:solidFill>
                <a:effectLst/>
                <a:uLnTx/>
                <a:uFillTx/>
                <a:latin typeface="Poppins" panose="00000500000000000000" pitchFamily="2" charset="0"/>
                <a:ea typeface="+mn-ea"/>
                <a:cs typeface="Poppins" panose="00000500000000000000" pitchFamily="2" charset="0"/>
              </a:rPr>
              <a:t>Verifica della corretta individuazione di un indirizzo auto-ospitato e dell’acquisizione della prova di proprietà </a:t>
            </a:r>
          </a:p>
        </p:txBody>
      </p:sp>
      <p:cxnSp>
        <p:nvCxnSpPr>
          <p:cNvPr id="122" name="Connettore diritto 121">
            <a:extLst>
              <a:ext uri="{FF2B5EF4-FFF2-40B4-BE49-F238E27FC236}">
                <a16:creationId xmlns:a16="http://schemas.microsoft.com/office/drawing/2014/main" id="{9843B247-7580-E5A4-1DFF-E21B5AB55E43}"/>
              </a:ext>
            </a:extLst>
          </p:cNvPr>
          <p:cNvCxnSpPr>
            <a:cxnSpLocks/>
          </p:cNvCxnSpPr>
          <p:nvPr/>
        </p:nvCxnSpPr>
        <p:spPr>
          <a:xfrm flipV="1">
            <a:off x="221731" y="4398905"/>
            <a:ext cx="2951284" cy="14392"/>
          </a:xfrm>
          <a:prstGeom prst="line">
            <a:avLst/>
          </a:prstGeom>
          <a:ln w="19050">
            <a:solidFill>
              <a:srgbClr val="23345D"/>
            </a:solidFill>
            <a:tailEnd type="none"/>
          </a:ln>
          <a:effectLst/>
        </p:spPr>
        <p:style>
          <a:lnRef idx="1">
            <a:schemeClr val="accent1"/>
          </a:lnRef>
          <a:fillRef idx="0">
            <a:schemeClr val="accent1"/>
          </a:fillRef>
          <a:effectRef idx="0">
            <a:schemeClr val="accent1"/>
          </a:effectRef>
          <a:fontRef idx="minor">
            <a:schemeClr val="tx1"/>
          </a:fontRef>
        </p:style>
      </p:cxnSp>
      <p:cxnSp>
        <p:nvCxnSpPr>
          <p:cNvPr id="123" name="Connettore diritto 122">
            <a:extLst>
              <a:ext uri="{FF2B5EF4-FFF2-40B4-BE49-F238E27FC236}">
                <a16:creationId xmlns:a16="http://schemas.microsoft.com/office/drawing/2014/main" id="{103A6D91-BC83-B0A9-C14B-40B6F071DAF9}"/>
              </a:ext>
            </a:extLst>
          </p:cNvPr>
          <p:cNvCxnSpPr>
            <a:cxnSpLocks/>
            <a:endCxn id="133" idx="2"/>
          </p:cNvCxnSpPr>
          <p:nvPr/>
        </p:nvCxnSpPr>
        <p:spPr>
          <a:xfrm flipV="1">
            <a:off x="3495787" y="4401386"/>
            <a:ext cx="3337255" cy="16896"/>
          </a:xfrm>
          <a:prstGeom prst="line">
            <a:avLst/>
          </a:prstGeom>
          <a:ln w="19050">
            <a:solidFill>
              <a:srgbClr val="23345D"/>
            </a:solidFill>
            <a:tailEnd type="none"/>
          </a:ln>
          <a:effectLst/>
        </p:spPr>
        <p:style>
          <a:lnRef idx="1">
            <a:schemeClr val="accent1"/>
          </a:lnRef>
          <a:fillRef idx="0">
            <a:schemeClr val="accent1"/>
          </a:fillRef>
          <a:effectRef idx="0">
            <a:schemeClr val="accent1"/>
          </a:effectRef>
          <a:fontRef idx="minor">
            <a:schemeClr val="tx1"/>
          </a:fontRef>
        </p:style>
      </p:cxnSp>
      <p:cxnSp>
        <p:nvCxnSpPr>
          <p:cNvPr id="126" name="Connettore diritto 125">
            <a:extLst>
              <a:ext uri="{FF2B5EF4-FFF2-40B4-BE49-F238E27FC236}">
                <a16:creationId xmlns:a16="http://schemas.microsoft.com/office/drawing/2014/main" id="{F82F45AF-2642-F916-A2D7-705D6EFEE43F}"/>
              </a:ext>
            </a:extLst>
          </p:cNvPr>
          <p:cNvCxnSpPr>
            <a:cxnSpLocks/>
          </p:cNvCxnSpPr>
          <p:nvPr/>
        </p:nvCxnSpPr>
        <p:spPr>
          <a:xfrm>
            <a:off x="7178027" y="4386994"/>
            <a:ext cx="4781525" cy="0"/>
          </a:xfrm>
          <a:prstGeom prst="line">
            <a:avLst/>
          </a:prstGeom>
          <a:ln w="19050">
            <a:solidFill>
              <a:srgbClr val="23345D"/>
            </a:solidFill>
            <a:tailEnd type="none"/>
          </a:ln>
          <a:effectLst/>
        </p:spPr>
        <p:style>
          <a:lnRef idx="1">
            <a:schemeClr val="accent1"/>
          </a:lnRef>
          <a:fillRef idx="0">
            <a:schemeClr val="accent1"/>
          </a:fillRef>
          <a:effectRef idx="0">
            <a:schemeClr val="accent1"/>
          </a:effectRef>
          <a:fontRef idx="minor">
            <a:schemeClr val="tx1"/>
          </a:fontRef>
        </p:style>
      </p:cxnSp>
      <p:sp>
        <p:nvSpPr>
          <p:cNvPr id="127" name="TextBox 38">
            <a:extLst>
              <a:ext uri="{FF2B5EF4-FFF2-40B4-BE49-F238E27FC236}">
                <a16:creationId xmlns:a16="http://schemas.microsoft.com/office/drawing/2014/main" id="{9471E868-974D-5E3C-1841-0BC25A1CEBD8}"/>
              </a:ext>
            </a:extLst>
          </p:cNvPr>
          <p:cNvSpPr txBox="1"/>
          <p:nvPr/>
        </p:nvSpPr>
        <p:spPr>
          <a:xfrm>
            <a:off x="398291" y="3816611"/>
            <a:ext cx="1427939" cy="584775"/>
          </a:xfrm>
          <a:prstGeom prst="rect">
            <a:avLst/>
          </a:prstGeom>
          <a:noFill/>
        </p:spPr>
        <p:txBody>
          <a:bodyPr wrap="square" rtlCol="0" anchor="b">
            <a:spAutoFit/>
          </a:bodyPr>
          <a:lstStyle/>
          <a:p>
            <a:pPr algn="ctr" defTabSz="914217"/>
            <a:r>
              <a:rPr lang="en-US" sz="1600" b="1" i="1" spc="-15" dirty="0">
                <a:solidFill>
                  <a:srgbClr val="111340"/>
                </a:solidFill>
                <a:latin typeface="DM Sans" pitchFamily="2" charset="77"/>
              </a:rPr>
              <a:t>Controlli</a:t>
            </a:r>
          </a:p>
          <a:p>
            <a:pPr algn="ctr" defTabSz="914217"/>
            <a:r>
              <a:rPr lang="en-US" sz="1600" b="1" i="1" spc="-15" dirty="0">
                <a:solidFill>
                  <a:srgbClr val="111340"/>
                </a:solidFill>
                <a:latin typeface="DM Sans" pitchFamily="2" charset="77"/>
              </a:rPr>
              <a:t>Off Chain</a:t>
            </a:r>
          </a:p>
        </p:txBody>
      </p:sp>
      <p:sp>
        <p:nvSpPr>
          <p:cNvPr id="128" name="TextBox 38">
            <a:extLst>
              <a:ext uri="{FF2B5EF4-FFF2-40B4-BE49-F238E27FC236}">
                <a16:creationId xmlns:a16="http://schemas.microsoft.com/office/drawing/2014/main" id="{5631DACB-83D5-2679-2A59-0F55FF22F6AC}"/>
              </a:ext>
            </a:extLst>
          </p:cNvPr>
          <p:cNvSpPr txBox="1"/>
          <p:nvPr/>
        </p:nvSpPr>
        <p:spPr>
          <a:xfrm>
            <a:off x="3773289" y="3827546"/>
            <a:ext cx="1427939" cy="584775"/>
          </a:xfrm>
          <a:prstGeom prst="rect">
            <a:avLst/>
          </a:prstGeom>
          <a:noFill/>
        </p:spPr>
        <p:txBody>
          <a:bodyPr wrap="square" rtlCol="0" anchor="b">
            <a:spAutoFit/>
          </a:bodyPr>
          <a:lstStyle/>
          <a:p>
            <a:pPr algn="ctr" defTabSz="914217"/>
            <a:r>
              <a:rPr lang="en-US" sz="1600" b="1" i="1" spc="-15" dirty="0">
                <a:solidFill>
                  <a:srgbClr val="111340"/>
                </a:solidFill>
                <a:latin typeface="DM Sans" pitchFamily="2" charset="77"/>
              </a:rPr>
              <a:t>Controlli</a:t>
            </a:r>
          </a:p>
          <a:p>
            <a:pPr algn="ctr" defTabSz="914217"/>
            <a:r>
              <a:rPr lang="en-US" sz="1600" b="1" i="1" spc="-15" dirty="0">
                <a:solidFill>
                  <a:srgbClr val="111340"/>
                </a:solidFill>
                <a:latin typeface="DM Sans" pitchFamily="2" charset="77"/>
              </a:rPr>
              <a:t>On Chain</a:t>
            </a:r>
          </a:p>
        </p:txBody>
      </p:sp>
      <p:sp>
        <p:nvSpPr>
          <p:cNvPr id="129" name="TextBox 38">
            <a:extLst>
              <a:ext uri="{FF2B5EF4-FFF2-40B4-BE49-F238E27FC236}">
                <a16:creationId xmlns:a16="http://schemas.microsoft.com/office/drawing/2014/main" id="{2BEFD8DB-C8FF-7CED-E372-34ECC628FAE5}"/>
              </a:ext>
            </a:extLst>
          </p:cNvPr>
          <p:cNvSpPr txBox="1"/>
          <p:nvPr/>
        </p:nvSpPr>
        <p:spPr>
          <a:xfrm>
            <a:off x="8801646" y="3827546"/>
            <a:ext cx="1427939" cy="584775"/>
          </a:xfrm>
          <a:prstGeom prst="rect">
            <a:avLst/>
          </a:prstGeom>
          <a:noFill/>
        </p:spPr>
        <p:txBody>
          <a:bodyPr wrap="square" rtlCol="0" anchor="b">
            <a:spAutoFit/>
          </a:bodyPr>
          <a:lstStyle/>
          <a:p>
            <a:pPr algn="ctr" defTabSz="914217"/>
            <a:r>
              <a:rPr lang="en-US" sz="1600" b="1" i="1" spc="-15" dirty="0">
                <a:solidFill>
                  <a:srgbClr val="111340"/>
                </a:solidFill>
                <a:latin typeface="DM Sans" pitchFamily="2" charset="77"/>
              </a:rPr>
              <a:t>Controlli </a:t>
            </a:r>
            <a:r>
              <a:rPr lang="en-US" sz="1600" b="1" i="1" spc="-15" dirty="0" err="1">
                <a:solidFill>
                  <a:srgbClr val="111340"/>
                </a:solidFill>
                <a:latin typeface="DM Sans" pitchFamily="2" charset="77"/>
              </a:rPr>
              <a:t>su</a:t>
            </a:r>
            <a:r>
              <a:rPr lang="en-US" sz="1600" b="1" i="1" spc="-15" dirty="0">
                <a:solidFill>
                  <a:srgbClr val="111340"/>
                </a:solidFill>
                <a:latin typeface="DM Sans" pitchFamily="2" charset="77"/>
              </a:rPr>
              <a:t> Travel Rule</a:t>
            </a:r>
          </a:p>
        </p:txBody>
      </p:sp>
      <p:sp>
        <p:nvSpPr>
          <p:cNvPr id="130" name="Connettore 129">
            <a:extLst>
              <a:ext uri="{FF2B5EF4-FFF2-40B4-BE49-F238E27FC236}">
                <a16:creationId xmlns:a16="http://schemas.microsoft.com/office/drawing/2014/main" id="{8700CCE2-150F-5662-61FF-72DFC9A2C1EB}"/>
              </a:ext>
            </a:extLst>
          </p:cNvPr>
          <p:cNvSpPr/>
          <p:nvPr/>
        </p:nvSpPr>
        <p:spPr>
          <a:xfrm>
            <a:off x="85721" y="4328933"/>
            <a:ext cx="136010" cy="130628"/>
          </a:xfrm>
          <a:prstGeom prst="flowChartConnector">
            <a:avLst/>
          </a:prstGeom>
          <a:solidFill>
            <a:srgbClr val="233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Connettore 130">
            <a:extLst>
              <a:ext uri="{FF2B5EF4-FFF2-40B4-BE49-F238E27FC236}">
                <a16:creationId xmlns:a16="http://schemas.microsoft.com/office/drawing/2014/main" id="{1D7AAA19-11A4-292F-5228-82DA1D07D6A1}"/>
              </a:ext>
            </a:extLst>
          </p:cNvPr>
          <p:cNvSpPr/>
          <p:nvPr/>
        </p:nvSpPr>
        <p:spPr>
          <a:xfrm>
            <a:off x="3149767" y="4347983"/>
            <a:ext cx="136010" cy="130628"/>
          </a:xfrm>
          <a:prstGeom prst="flowChartConnector">
            <a:avLst/>
          </a:prstGeom>
          <a:solidFill>
            <a:srgbClr val="233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Connettore 131">
            <a:extLst>
              <a:ext uri="{FF2B5EF4-FFF2-40B4-BE49-F238E27FC236}">
                <a16:creationId xmlns:a16="http://schemas.microsoft.com/office/drawing/2014/main" id="{E02F1A24-9900-AA98-9C81-CA8256108016}"/>
              </a:ext>
            </a:extLst>
          </p:cNvPr>
          <p:cNvSpPr/>
          <p:nvPr/>
        </p:nvSpPr>
        <p:spPr>
          <a:xfrm>
            <a:off x="3389682" y="4350521"/>
            <a:ext cx="136010" cy="130628"/>
          </a:xfrm>
          <a:prstGeom prst="flowChartConnector">
            <a:avLst/>
          </a:prstGeom>
          <a:solidFill>
            <a:srgbClr val="233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3" name="Connettore 132">
            <a:extLst>
              <a:ext uri="{FF2B5EF4-FFF2-40B4-BE49-F238E27FC236}">
                <a16:creationId xmlns:a16="http://schemas.microsoft.com/office/drawing/2014/main" id="{E9B88512-231E-99A2-1F20-CE4200396593}"/>
              </a:ext>
            </a:extLst>
          </p:cNvPr>
          <p:cNvSpPr/>
          <p:nvPr/>
        </p:nvSpPr>
        <p:spPr>
          <a:xfrm>
            <a:off x="6833042" y="4336072"/>
            <a:ext cx="136010" cy="130628"/>
          </a:xfrm>
          <a:prstGeom prst="flowChartConnector">
            <a:avLst/>
          </a:prstGeom>
          <a:solidFill>
            <a:srgbClr val="233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4" name="Connettore 133">
            <a:extLst>
              <a:ext uri="{FF2B5EF4-FFF2-40B4-BE49-F238E27FC236}">
                <a16:creationId xmlns:a16="http://schemas.microsoft.com/office/drawing/2014/main" id="{A41F7D5A-92C5-E2BC-803D-F1FC35700610}"/>
              </a:ext>
            </a:extLst>
          </p:cNvPr>
          <p:cNvSpPr/>
          <p:nvPr/>
        </p:nvSpPr>
        <p:spPr>
          <a:xfrm>
            <a:off x="7147918" y="4336072"/>
            <a:ext cx="136010" cy="130628"/>
          </a:xfrm>
          <a:prstGeom prst="flowChartConnector">
            <a:avLst/>
          </a:prstGeom>
          <a:solidFill>
            <a:srgbClr val="233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5" name="Connettore 134">
            <a:extLst>
              <a:ext uri="{FF2B5EF4-FFF2-40B4-BE49-F238E27FC236}">
                <a16:creationId xmlns:a16="http://schemas.microsoft.com/office/drawing/2014/main" id="{DAFCD3E3-E669-A85B-D85E-32BB22C1CA1D}"/>
              </a:ext>
            </a:extLst>
          </p:cNvPr>
          <p:cNvSpPr/>
          <p:nvPr/>
        </p:nvSpPr>
        <p:spPr>
          <a:xfrm>
            <a:off x="11891547" y="4336072"/>
            <a:ext cx="136010" cy="130628"/>
          </a:xfrm>
          <a:prstGeom prst="flowChartConnector">
            <a:avLst/>
          </a:prstGeom>
          <a:solidFill>
            <a:srgbClr val="233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C9BDBF1D-7ABB-8382-F78F-3EAE01218426}"/>
              </a:ext>
            </a:extLst>
          </p:cNvPr>
          <p:cNvPicPr>
            <a:picLocks noChangeAspect="1"/>
          </p:cNvPicPr>
          <p:nvPr/>
        </p:nvPicPr>
        <p:blipFill>
          <a:blip r:embed="rId2"/>
          <a:stretch>
            <a:fillRect/>
          </a:stretch>
        </p:blipFill>
        <p:spPr>
          <a:xfrm>
            <a:off x="167272" y="3834878"/>
            <a:ext cx="476249" cy="476249"/>
          </a:xfrm>
          <a:prstGeom prst="rect">
            <a:avLst/>
          </a:prstGeom>
        </p:spPr>
      </p:pic>
      <p:pic>
        <p:nvPicPr>
          <p:cNvPr id="12" name="Immagine 11">
            <a:extLst>
              <a:ext uri="{FF2B5EF4-FFF2-40B4-BE49-F238E27FC236}">
                <a16:creationId xmlns:a16="http://schemas.microsoft.com/office/drawing/2014/main" id="{F94D4FA7-33ED-91B7-8AAD-1DB91C307362}"/>
              </a:ext>
            </a:extLst>
          </p:cNvPr>
          <p:cNvPicPr>
            <a:picLocks noChangeAspect="1"/>
          </p:cNvPicPr>
          <p:nvPr/>
        </p:nvPicPr>
        <p:blipFill>
          <a:blip r:embed="rId3"/>
          <a:stretch>
            <a:fillRect/>
          </a:stretch>
        </p:blipFill>
        <p:spPr>
          <a:xfrm>
            <a:off x="3494235" y="3860814"/>
            <a:ext cx="487109" cy="487109"/>
          </a:xfrm>
          <a:prstGeom prst="rect">
            <a:avLst/>
          </a:prstGeom>
        </p:spPr>
      </p:pic>
      <p:pic>
        <p:nvPicPr>
          <p:cNvPr id="14" name="Immagine 13">
            <a:extLst>
              <a:ext uri="{FF2B5EF4-FFF2-40B4-BE49-F238E27FC236}">
                <a16:creationId xmlns:a16="http://schemas.microsoft.com/office/drawing/2014/main" id="{F650BBAC-5165-ED7D-888E-FE10735E9586}"/>
              </a:ext>
            </a:extLst>
          </p:cNvPr>
          <p:cNvPicPr>
            <a:picLocks noChangeAspect="1"/>
          </p:cNvPicPr>
          <p:nvPr/>
        </p:nvPicPr>
        <p:blipFill>
          <a:blip r:embed="rId4"/>
          <a:srcRect b="14276"/>
          <a:stretch>
            <a:fillRect/>
          </a:stretch>
        </p:blipFill>
        <p:spPr>
          <a:xfrm>
            <a:off x="8368162" y="3915619"/>
            <a:ext cx="473852" cy="406205"/>
          </a:xfrm>
          <a:prstGeom prst="rect">
            <a:avLst/>
          </a:prstGeom>
        </p:spPr>
      </p:pic>
      <p:grpSp>
        <p:nvGrpSpPr>
          <p:cNvPr id="16" name="Gruppo 15">
            <a:extLst>
              <a:ext uri="{FF2B5EF4-FFF2-40B4-BE49-F238E27FC236}">
                <a16:creationId xmlns:a16="http://schemas.microsoft.com/office/drawing/2014/main" id="{CF9FEAEC-AA95-9F5A-9145-272C8C99FB57}"/>
              </a:ext>
            </a:extLst>
          </p:cNvPr>
          <p:cNvGrpSpPr/>
          <p:nvPr/>
        </p:nvGrpSpPr>
        <p:grpSpPr>
          <a:xfrm>
            <a:off x="7018185" y="1121450"/>
            <a:ext cx="438573" cy="474287"/>
            <a:chOff x="12747837" y="1794609"/>
            <a:chExt cx="737229" cy="697848"/>
          </a:xfrm>
        </p:grpSpPr>
        <p:pic>
          <p:nvPicPr>
            <p:cNvPr id="17" name="Immagine 16">
              <a:extLst>
                <a:ext uri="{FF2B5EF4-FFF2-40B4-BE49-F238E27FC236}">
                  <a16:creationId xmlns:a16="http://schemas.microsoft.com/office/drawing/2014/main" id="{6CB69BE1-FF3F-DCEE-3CAF-12B770B383A1}"/>
                </a:ext>
              </a:extLst>
            </p:cNvPr>
            <p:cNvPicPr>
              <a:picLocks noChangeAspect="1"/>
            </p:cNvPicPr>
            <p:nvPr/>
          </p:nvPicPr>
          <p:blipFill>
            <a:blip r:embed="rId5"/>
            <a:stretch>
              <a:fillRect/>
            </a:stretch>
          </p:blipFill>
          <p:spPr>
            <a:xfrm>
              <a:off x="12747837" y="1794609"/>
              <a:ext cx="662049" cy="662049"/>
            </a:xfrm>
            <a:prstGeom prst="rect">
              <a:avLst/>
            </a:prstGeom>
          </p:spPr>
        </p:pic>
        <p:pic>
          <p:nvPicPr>
            <p:cNvPr id="68" name="Immagine 67">
              <a:extLst>
                <a:ext uri="{FF2B5EF4-FFF2-40B4-BE49-F238E27FC236}">
                  <a16:creationId xmlns:a16="http://schemas.microsoft.com/office/drawing/2014/main" id="{36A98933-1F96-D2AB-08BD-6EC4B3098137}"/>
                </a:ext>
              </a:extLst>
            </p:cNvPr>
            <p:cNvPicPr>
              <a:picLocks noChangeAspect="1"/>
            </p:cNvPicPr>
            <p:nvPr/>
          </p:nvPicPr>
          <p:blipFill>
            <a:blip r:embed="rId6"/>
            <a:stretch>
              <a:fillRect/>
            </a:stretch>
          </p:blipFill>
          <p:spPr>
            <a:xfrm>
              <a:off x="13078861" y="2086252"/>
              <a:ext cx="406205" cy="406205"/>
            </a:xfrm>
            <a:prstGeom prst="rect">
              <a:avLst/>
            </a:prstGeom>
          </p:spPr>
        </p:pic>
      </p:grpSp>
      <p:sp>
        <p:nvSpPr>
          <p:cNvPr id="69" name="Freccia a pentagono 68">
            <a:extLst>
              <a:ext uri="{FF2B5EF4-FFF2-40B4-BE49-F238E27FC236}">
                <a16:creationId xmlns:a16="http://schemas.microsoft.com/office/drawing/2014/main" id="{4E6367A3-EE3E-D97D-7B00-40C73B4A5A86}"/>
              </a:ext>
            </a:extLst>
          </p:cNvPr>
          <p:cNvSpPr/>
          <p:nvPr/>
        </p:nvSpPr>
        <p:spPr>
          <a:xfrm>
            <a:off x="6451026" y="1674328"/>
            <a:ext cx="381734" cy="408311"/>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Freccia a pentagono 69">
            <a:extLst>
              <a:ext uri="{FF2B5EF4-FFF2-40B4-BE49-F238E27FC236}">
                <a16:creationId xmlns:a16="http://schemas.microsoft.com/office/drawing/2014/main" id="{3B3FC443-E3A4-547C-89D3-998CFD332366}"/>
              </a:ext>
            </a:extLst>
          </p:cNvPr>
          <p:cNvSpPr/>
          <p:nvPr/>
        </p:nvSpPr>
        <p:spPr>
          <a:xfrm>
            <a:off x="6409748" y="2942366"/>
            <a:ext cx="381734" cy="408311"/>
          </a:xfrm>
          <a:prstGeom prst="homePlate">
            <a:avLst/>
          </a:prstGeom>
          <a:solidFill>
            <a:srgbClr val="4EA7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Freccia a pentagono 70">
            <a:extLst>
              <a:ext uri="{FF2B5EF4-FFF2-40B4-BE49-F238E27FC236}">
                <a16:creationId xmlns:a16="http://schemas.microsoft.com/office/drawing/2014/main" id="{636EDC7B-28AC-85A1-2B5E-64E420EC4E02}"/>
              </a:ext>
            </a:extLst>
          </p:cNvPr>
          <p:cNvSpPr/>
          <p:nvPr/>
        </p:nvSpPr>
        <p:spPr>
          <a:xfrm>
            <a:off x="6423078" y="2289355"/>
            <a:ext cx="381734" cy="408311"/>
          </a:xfrm>
          <a:prstGeom prst="homePlate">
            <a:avLst/>
          </a:prstGeom>
          <a:solidFill>
            <a:srgbClr val="233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Freeform 70">
            <a:extLst>
              <a:ext uri="{FF2B5EF4-FFF2-40B4-BE49-F238E27FC236}">
                <a16:creationId xmlns:a16="http://schemas.microsoft.com/office/drawing/2014/main" id="{916510E1-15DE-4BA0-BFF4-8788FBEE5777}"/>
              </a:ext>
            </a:extLst>
          </p:cNvPr>
          <p:cNvSpPr>
            <a:spLocks noChangeArrowheads="1"/>
          </p:cNvSpPr>
          <p:nvPr/>
        </p:nvSpPr>
        <p:spPr bwMode="auto">
          <a:xfrm>
            <a:off x="6857531" y="2918390"/>
            <a:ext cx="4953469" cy="408311"/>
          </a:xfrm>
          <a:prstGeom prst="rect">
            <a:avLst/>
          </a:prstGeom>
          <a:solidFill>
            <a:schemeClr val="bg1">
              <a:lumMod val="95000"/>
            </a:schemeClr>
          </a:solidFill>
          <a:ln w="19050">
            <a:solidFill>
              <a:srgbClr val="4EA7CD"/>
            </a:solidFill>
            <a:prstDash val="lgDash"/>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lang="it-IT" sz="1100" dirty="0">
                <a:solidFill>
                  <a:srgbClr val="1036C4">
                    <a:lumMod val="50000"/>
                  </a:srgbClr>
                </a:solidFill>
                <a:latin typeface="Poppins" panose="00000500000000000000" pitchFamily="2" charset="0"/>
                <a:cs typeface="Poppins" panose="00000500000000000000" pitchFamily="2" charset="0"/>
              </a:rPr>
              <a:t>Numero di clienti che utilizzano molteplici dispositivi per accedere </a:t>
            </a:r>
          </a:p>
          <a:p>
            <a:pPr marL="0" marR="0" lvl="0" indent="0" algn="l" defTabSz="914217" rtl="0" eaLnBrk="1" fontAlgn="auto" latinLnBrk="0" hangingPunct="1">
              <a:lnSpc>
                <a:spcPct val="100000"/>
              </a:lnSpc>
              <a:spcBef>
                <a:spcPts val="0"/>
              </a:spcBef>
              <a:spcAft>
                <a:spcPts val="0"/>
              </a:spcAft>
              <a:buClrTx/>
              <a:buSzTx/>
              <a:buFontTx/>
              <a:buNone/>
              <a:tabLst/>
              <a:defRPr/>
            </a:pPr>
            <a:r>
              <a:rPr lang="it-IT" sz="1100" dirty="0">
                <a:solidFill>
                  <a:srgbClr val="1036C4">
                    <a:lumMod val="50000"/>
                  </a:srgbClr>
                </a:solidFill>
                <a:latin typeface="Poppins" panose="00000500000000000000" pitchFamily="2" charset="0"/>
                <a:cs typeface="Poppins" panose="00000500000000000000" pitchFamily="2" charset="0"/>
              </a:rPr>
              <a:t>all’applicazione mobile</a:t>
            </a:r>
            <a:endParaRPr kumimoji="0" lang="it-IT" sz="1100" b="0" i="0" u="none" strike="noStrike" kern="1200" cap="none" spc="0" normalizeH="0" baseline="0" noProof="0" dirty="0">
              <a:ln>
                <a:noFill/>
              </a:ln>
              <a:solidFill>
                <a:srgbClr val="1036C4">
                  <a:lumMod val="50000"/>
                </a:srgbClr>
              </a:solidFill>
              <a:effectLst/>
              <a:uLnTx/>
              <a:uFillTx/>
              <a:latin typeface="Poppins" panose="00000500000000000000" pitchFamily="2" charset="0"/>
              <a:ea typeface="+mn-ea"/>
              <a:cs typeface="Poppins" panose="00000500000000000000" pitchFamily="2" charset="0"/>
            </a:endParaRPr>
          </a:p>
        </p:txBody>
      </p:sp>
      <p:sp>
        <p:nvSpPr>
          <p:cNvPr id="73" name="Freeform 223">
            <a:extLst>
              <a:ext uri="{FF2B5EF4-FFF2-40B4-BE49-F238E27FC236}">
                <a16:creationId xmlns:a16="http://schemas.microsoft.com/office/drawing/2014/main" id="{4E95059C-44AA-FA1D-0720-F84BA8AC3C03}"/>
              </a:ext>
            </a:extLst>
          </p:cNvPr>
          <p:cNvSpPr>
            <a:spLocks noChangeArrowheads="1"/>
          </p:cNvSpPr>
          <p:nvPr/>
        </p:nvSpPr>
        <p:spPr bwMode="auto">
          <a:xfrm>
            <a:off x="6842338" y="1677440"/>
            <a:ext cx="4979155" cy="408311"/>
          </a:xfrm>
          <a:prstGeom prst="rect">
            <a:avLst/>
          </a:prstGeom>
          <a:solidFill>
            <a:schemeClr val="bg1">
              <a:lumMod val="95000"/>
            </a:schemeClr>
          </a:solidFill>
          <a:ln w="19050">
            <a:solidFill>
              <a:schemeClr val="tx2"/>
            </a:solidFill>
            <a:prstDash val="lgDash"/>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23345D"/>
                </a:solidFill>
                <a:effectLst/>
                <a:uLnTx/>
                <a:uFillTx/>
                <a:latin typeface="Poppins" pitchFamily="2" charset="77"/>
                <a:ea typeface="+mn-ea"/>
                <a:cs typeface="+mn-cs"/>
              </a:rPr>
              <a:t>Numero di transazioni in entrata provenienti da indirizzo </a:t>
            </a:r>
            <a:r>
              <a:rPr kumimoji="0" lang="it-IT" sz="1100" b="0" i="0" u="none" strike="noStrike" kern="1200" cap="none" spc="0" normalizeH="0" baseline="0" noProof="0" dirty="0" err="1">
                <a:ln>
                  <a:noFill/>
                </a:ln>
                <a:solidFill>
                  <a:srgbClr val="23345D"/>
                </a:solidFill>
                <a:effectLst/>
                <a:uLnTx/>
                <a:uFillTx/>
                <a:latin typeface="Poppins" pitchFamily="2" charset="77"/>
                <a:ea typeface="+mn-ea"/>
                <a:cs typeface="+mn-cs"/>
              </a:rPr>
              <a:t>wallet</a:t>
            </a:r>
            <a:r>
              <a:rPr kumimoji="0" lang="it-IT" sz="1100" b="0" i="0" u="none" strike="noStrike" kern="1200" cap="none" spc="0" normalizeH="0" baseline="0" noProof="0" dirty="0">
                <a:ln>
                  <a:noFill/>
                </a:ln>
                <a:solidFill>
                  <a:srgbClr val="23345D"/>
                </a:solidFill>
                <a:effectLst/>
                <a:uLnTx/>
                <a:uFillTx/>
                <a:latin typeface="Poppins" pitchFamily="2" charset="77"/>
                <a:ea typeface="+mn-ea"/>
                <a:cs typeface="+mn-cs"/>
              </a:rPr>
              <a:t> con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23345D"/>
                </a:solidFill>
                <a:effectLst/>
                <a:uLnTx/>
                <a:uFillTx/>
                <a:latin typeface="Poppins" pitchFamily="2" charset="77"/>
                <a:ea typeface="+mn-ea"/>
                <a:cs typeface="+mn-cs"/>
              </a:rPr>
              <a:t>grado di rischio elevato</a:t>
            </a:r>
          </a:p>
        </p:txBody>
      </p:sp>
      <p:sp>
        <p:nvSpPr>
          <p:cNvPr id="74" name="Freeform 379">
            <a:extLst>
              <a:ext uri="{FF2B5EF4-FFF2-40B4-BE49-F238E27FC236}">
                <a16:creationId xmlns:a16="http://schemas.microsoft.com/office/drawing/2014/main" id="{976F85F1-3663-0879-047C-85C6FAD13F75}"/>
              </a:ext>
            </a:extLst>
          </p:cNvPr>
          <p:cNvSpPr>
            <a:spLocks noChangeArrowheads="1"/>
          </p:cNvSpPr>
          <p:nvPr/>
        </p:nvSpPr>
        <p:spPr bwMode="auto">
          <a:xfrm>
            <a:off x="6859747" y="2278865"/>
            <a:ext cx="4953470" cy="408311"/>
          </a:xfrm>
          <a:prstGeom prst="rect">
            <a:avLst/>
          </a:prstGeom>
          <a:solidFill>
            <a:schemeClr val="bg1">
              <a:lumMod val="95000"/>
            </a:schemeClr>
          </a:solidFill>
          <a:ln w="19050">
            <a:solidFill>
              <a:srgbClr val="23345D"/>
            </a:solidFill>
            <a:prstDash val="lgDash"/>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1036C4">
                    <a:lumMod val="50000"/>
                  </a:srgbClr>
                </a:solidFill>
                <a:effectLst/>
                <a:uLnTx/>
                <a:uFillTx/>
                <a:latin typeface="Poppins" panose="00000500000000000000" pitchFamily="2" charset="0"/>
                <a:ea typeface="+mn-ea"/>
                <a:cs typeface="Poppins" panose="00000500000000000000" pitchFamily="2" charset="0"/>
              </a:rPr>
              <a:t>Numero di rapporti con indirizzi </a:t>
            </a:r>
            <a:r>
              <a:rPr kumimoji="0" lang="it-IT" sz="1100" b="0" i="0" u="none" strike="noStrike" kern="1200" cap="none" spc="0" normalizeH="0" baseline="0" noProof="0" dirty="0" err="1">
                <a:ln>
                  <a:noFill/>
                </a:ln>
                <a:solidFill>
                  <a:srgbClr val="1036C4">
                    <a:lumMod val="50000"/>
                  </a:srgbClr>
                </a:solidFill>
                <a:effectLst/>
                <a:uLnTx/>
                <a:uFillTx/>
                <a:latin typeface="Poppins" panose="00000500000000000000" pitchFamily="2" charset="0"/>
                <a:ea typeface="+mn-ea"/>
                <a:cs typeface="Poppins" panose="00000500000000000000" pitchFamily="2" charset="0"/>
              </a:rPr>
              <a:t>wallet</a:t>
            </a:r>
            <a:r>
              <a:rPr kumimoji="0" lang="it-IT" sz="1100" b="0" i="0" u="none" strike="noStrike" kern="1200" cap="none" spc="0" normalizeH="0" baseline="0" noProof="0" dirty="0">
                <a:ln>
                  <a:noFill/>
                </a:ln>
                <a:solidFill>
                  <a:srgbClr val="1036C4">
                    <a:lumMod val="50000"/>
                  </a:srgbClr>
                </a:solidFill>
                <a:effectLst/>
                <a:uLnTx/>
                <a:uFillTx/>
                <a:latin typeface="Poppins" panose="00000500000000000000" pitchFamily="2" charset="0"/>
                <a:ea typeface="+mn-ea"/>
                <a:cs typeface="Poppins" panose="00000500000000000000" pitchFamily="2" charset="0"/>
              </a:rPr>
              <a:t> registrati in </a:t>
            </a:r>
            <a:r>
              <a:rPr kumimoji="0" lang="it-IT" sz="1100" b="0" i="0" u="none" strike="noStrike" kern="1200" cap="none" spc="0" normalizeH="0" baseline="0" noProof="0" dirty="0" err="1">
                <a:ln>
                  <a:noFill/>
                </a:ln>
                <a:solidFill>
                  <a:srgbClr val="1036C4">
                    <a:lumMod val="50000"/>
                  </a:srgbClr>
                </a:solidFill>
                <a:effectLst/>
                <a:uLnTx/>
                <a:uFillTx/>
                <a:latin typeface="Poppins" panose="00000500000000000000" pitchFamily="2" charset="0"/>
                <a:ea typeface="+mn-ea"/>
                <a:cs typeface="Poppins" panose="00000500000000000000" pitchFamily="2" charset="0"/>
              </a:rPr>
              <a:t>whitelist</a:t>
            </a:r>
            <a:r>
              <a:rPr kumimoji="0" lang="it-IT" sz="1100" b="0" i="0" u="none" strike="noStrike" kern="1200" cap="none" spc="0" normalizeH="0" baseline="0" noProof="0" dirty="0">
                <a:ln>
                  <a:noFill/>
                </a:ln>
                <a:solidFill>
                  <a:srgbClr val="1036C4">
                    <a:lumMod val="50000"/>
                  </a:srgbClr>
                </a:solidFill>
                <a:effectLst/>
                <a:uLnTx/>
                <a:uFillTx/>
                <a:latin typeface="Poppins" panose="00000500000000000000" pitchFamily="2" charset="0"/>
                <a:ea typeface="+mn-ea"/>
                <a:cs typeface="Poppins" panose="00000500000000000000" pitchFamily="2" charset="0"/>
              </a:rPr>
              <a:t> con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1036C4">
                    <a:lumMod val="50000"/>
                  </a:srgbClr>
                </a:solidFill>
                <a:effectLst/>
                <a:uLnTx/>
                <a:uFillTx/>
                <a:latin typeface="Poppins" panose="00000500000000000000" pitchFamily="2" charset="0"/>
                <a:ea typeface="+mn-ea"/>
                <a:cs typeface="Poppins" panose="00000500000000000000" pitchFamily="2" charset="0"/>
              </a:rPr>
              <a:t>grado di rischio elevato</a:t>
            </a:r>
            <a:endParaRPr kumimoji="0" lang="en-US" sz="1100" b="0" i="0" u="none" strike="noStrike" kern="1200" cap="none" spc="0" normalizeH="0" baseline="0" noProof="0" dirty="0">
              <a:ln>
                <a:noFill/>
              </a:ln>
              <a:solidFill>
                <a:srgbClr val="747994"/>
              </a:solidFill>
              <a:effectLst/>
              <a:uLnTx/>
              <a:uFillTx/>
              <a:latin typeface="Poppins" pitchFamily="2" charset="77"/>
              <a:ea typeface="+mn-ea"/>
              <a:cs typeface="+mn-cs"/>
            </a:endParaRPr>
          </a:p>
        </p:txBody>
      </p:sp>
      <p:sp>
        <p:nvSpPr>
          <p:cNvPr id="107" name="Freeform 377">
            <a:extLst>
              <a:ext uri="{FF2B5EF4-FFF2-40B4-BE49-F238E27FC236}">
                <a16:creationId xmlns:a16="http://schemas.microsoft.com/office/drawing/2014/main" id="{67AAF17D-BD7B-4128-8510-687D1E01DBEF}"/>
              </a:ext>
            </a:extLst>
          </p:cNvPr>
          <p:cNvSpPr>
            <a:spLocks noChangeArrowheads="1"/>
          </p:cNvSpPr>
          <p:nvPr/>
        </p:nvSpPr>
        <p:spPr bwMode="auto">
          <a:xfrm>
            <a:off x="1734364" y="4559063"/>
            <a:ext cx="1605403" cy="1832771"/>
          </a:xfrm>
          <a:prstGeom prst="rect">
            <a:avLst/>
          </a:prstGeom>
          <a:solidFill>
            <a:schemeClr val="accent4"/>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993"/>
              </a:solidFill>
              <a:effectLst/>
              <a:uLnTx/>
              <a:uFillTx/>
              <a:latin typeface="DM Sans" pitchFamily="2" charset="77"/>
            </a:endParaRPr>
          </a:p>
        </p:txBody>
      </p:sp>
      <p:sp>
        <p:nvSpPr>
          <p:cNvPr id="109" name="TextBox 10">
            <a:extLst>
              <a:ext uri="{FF2B5EF4-FFF2-40B4-BE49-F238E27FC236}">
                <a16:creationId xmlns:a16="http://schemas.microsoft.com/office/drawing/2014/main" id="{9CE83E67-BD5C-463A-A0E2-471045A863E7}"/>
              </a:ext>
            </a:extLst>
          </p:cNvPr>
          <p:cNvSpPr txBox="1"/>
          <p:nvPr/>
        </p:nvSpPr>
        <p:spPr>
          <a:xfrm>
            <a:off x="1816946" y="4763825"/>
            <a:ext cx="1488829" cy="1277273"/>
          </a:xfrm>
          <a:prstGeom prst="rect">
            <a:avLst/>
          </a:prstGeom>
          <a:noFill/>
        </p:spPr>
        <p:txBody>
          <a:bodyPr wrap="square" rtlCol="0">
            <a:spAutoFit/>
          </a:bodyPr>
          <a:lstStyle/>
          <a:p>
            <a:pPr algn="ctr">
              <a:spcBef>
                <a:spcPts val="1000"/>
              </a:spcBef>
            </a:pPr>
            <a:r>
              <a:rPr lang="it-IT" sz="1100" b="1" i="1" dirty="0">
                <a:solidFill>
                  <a:schemeClr val="accent2"/>
                </a:solidFill>
                <a:latin typeface="Poppins" panose="00000500000000000000" pitchFamily="2" charset="0"/>
                <a:cs typeface="Poppins" panose="00000500000000000000" pitchFamily="2" charset="0"/>
              </a:rPr>
              <a:t>Operatività con molteplici dispositivi o variazione frequente delle credenziali di identificazione</a:t>
            </a:r>
          </a:p>
        </p:txBody>
      </p:sp>
      <p:pic>
        <p:nvPicPr>
          <p:cNvPr id="106" name="Immagine 12">
            <a:extLst>
              <a:ext uri="{FF2B5EF4-FFF2-40B4-BE49-F238E27FC236}">
                <a16:creationId xmlns:a16="http://schemas.microsoft.com/office/drawing/2014/main" id="{4F9CD8A6-7D54-4E7A-B882-6CC8B3FBB390}"/>
              </a:ext>
            </a:extLst>
          </p:cNvPr>
          <p:cNvPicPr>
            <a:picLocks noChangeAspect="1"/>
          </p:cNvPicPr>
          <p:nvPr/>
        </p:nvPicPr>
        <p:blipFill>
          <a:blip r:embed="rId7">
            <a:alphaModFix amt="5000"/>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62886" y="-20100"/>
            <a:ext cx="12191999" cy="6886804"/>
          </a:xfrm>
          <a:prstGeom prst="rect">
            <a:avLst/>
          </a:prstGeom>
        </p:spPr>
      </p:pic>
      <p:grpSp>
        <p:nvGrpSpPr>
          <p:cNvPr id="108" name="Gruppo 5">
            <a:extLst>
              <a:ext uri="{FF2B5EF4-FFF2-40B4-BE49-F238E27FC236}">
                <a16:creationId xmlns:a16="http://schemas.microsoft.com/office/drawing/2014/main" id="{97A6A033-53E1-4923-A7FF-BA4821F26D77}"/>
              </a:ext>
            </a:extLst>
          </p:cNvPr>
          <p:cNvGrpSpPr/>
          <p:nvPr/>
        </p:nvGrpSpPr>
        <p:grpSpPr>
          <a:xfrm>
            <a:off x="129314" y="23592"/>
            <a:ext cx="623889" cy="1015663"/>
            <a:chOff x="12330968" y="3856164"/>
            <a:chExt cx="623889" cy="1015663"/>
          </a:xfrm>
        </p:grpSpPr>
        <p:sp>
          <p:nvSpPr>
            <p:cNvPr id="110" name="TextBox 30">
              <a:extLst>
                <a:ext uri="{FF2B5EF4-FFF2-40B4-BE49-F238E27FC236}">
                  <a16:creationId xmlns:a16="http://schemas.microsoft.com/office/drawing/2014/main" id="{3F1F16ED-B6A6-4E0E-8740-E922A79ED676}"/>
                </a:ext>
              </a:extLst>
            </p:cNvPr>
            <p:cNvSpPr txBox="1"/>
            <p:nvPr/>
          </p:nvSpPr>
          <p:spPr>
            <a:xfrm>
              <a:off x="12330968" y="3856164"/>
              <a:ext cx="623889" cy="1015663"/>
            </a:xfrm>
            <a:prstGeom prst="rect">
              <a:avLst/>
            </a:prstGeom>
            <a:noFill/>
          </p:spPr>
          <p:txBody>
            <a:bodyPr wrap="none" rtlCol="0" anchor="ctr" anchorCtr="0">
              <a:spAutoFit/>
            </a:bodyPr>
            <a:lstStyle/>
            <a:p>
              <a:pPr algn="r" defTabSz="1828434"/>
              <a:r>
                <a:rPr lang="en-US" sz="6000" b="1" dirty="0">
                  <a:solidFill>
                    <a:srgbClr val="159596">
                      <a:alpha val="25000"/>
                    </a:srgbClr>
                  </a:solidFill>
                  <a:latin typeface="Poppins" pitchFamily="2" charset="77"/>
                  <a:ea typeface="League Spartan" charset="0"/>
                  <a:cs typeface="Poppins" pitchFamily="2" charset="77"/>
                </a:rPr>
                <a:t>2</a:t>
              </a:r>
            </a:p>
          </p:txBody>
        </p:sp>
        <p:sp>
          <p:nvSpPr>
            <p:cNvPr id="113" name="TextBox 31">
              <a:extLst>
                <a:ext uri="{FF2B5EF4-FFF2-40B4-BE49-F238E27FC236}">
                  <a16:creationId xmlns:a16="http://schemas.microsoft.com/office/drawing/2014/main" id="{E0ABD034-4D23-455A-9FAF-42C8C36AB2E1}"/>
                </a:ext>
              </a:extLst>
            </p:cNvPr>
            <p:cNvSpPr txBox="1"/>
            <p:nvPr/>
          </p:nvSpPr>
          <p:spPr>
            <a:xfrm>
              <a:off x="12330968" y="4102384"/>
              <a:ext cx="623889" cy="523220"/>
            </a:xfrm>
            <a:prstGeom prst="rect">
              <a:avLst/>
            </a:prstGeom>
            <a:noFill/>
          </p:spPr>
          <p:txBody>
            <a:bodyPr wrap="none" rtlCol="0" anchor="ctr" anchorCtr="0">
              <a:spAutoFit/>
            </a:bodyPr>
            <a:lstStyle/>
            <a:p>
              <a:pPr algn="r" defTabSz="1828434"/>
              <a:r>
                <a:rPr lang="en-US" sz="2800" b="1" dirty="0">
                  <a:solidFill>
                    <a:srgbClr val="159596"/>
                  </a:solidFill>
                  <a:latin typeface="Poppins" pitchFamily="2" charset="77"/>
                  <a:ea typeface="League Spartan" charset="0"/>
                  <a:cs typeface="Poppins" pitchFamily="2" charset="77"/>
                </a:rPr>
                <a:t>02</a:t>
              </a:r>
            </a:p>
          </p:txBody>
        </p:sp>
      </p:grpSp>
      <p:sp>
        <p:nvSpPr>
          <p:cNvPr id="117" name="Half Frame 3">
            <a:extLst>
              <a:ext uri="{FF2B5EF4-FFF2-40B4-BE49-F238E27FC236}">
                <a16:creationId xmlns:a16="http://schemas.microsoft.com/office/drawing/2014/main" id="{5A22E54E-5FAD-46B6-802E-7C34D1961B94}"/>
              </a:ext>
            </a:extLst>
          </p:cNvPr>
          <p:cNvSpPr/>
          <p:nvPr/>
        </p:nvSpPr>
        <p:spPr>
          <a:xfrm>
            <a:off x="1" y="-28805"/>
            <a:ext cx="1053296" cy="970261"/>
          </a:xfrm>
          <a:prstGeom prst="halfFrame">
            <a:avLst>
              <a:gd name="adj1" fmla="val 11527"/>
              <a:gd name="adj2" fmla="val 11191"/>
            </a:avLst>
          </a:prstGeom>
          <a:solidFill>
            <a:srgbClr val="159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38031"/>
              </a:solidFill>
            </a:endParaRPr>
          </a:p>
        </p:txBody>
      </p:sp>
    </p:spTree>
    <p:extLst>
      <p:ext uri="{BB962C8B-B14F-4D97-AF65-F5344CB8AC3E}">
        <p14:creationId xmlns:p14="http://schemas.microsoft.com/office/powerpoint/2010/main" val="151239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83A74-52CF-CC30-0016-4B470E34A4BD}"/>
            </a:ext>
          </a:extLst>
        </p:cNvPr>
        <p:cNvGrpSpPr/>
        <p:nvPr/>
      </p:nvGrpSpPr>
      <p:grpSpPr>
        <a:xfrm>
          <a:off x="0" y="0"/>
          <a:ext cx="0" cy="0"/>
          <a:chOff x="0" y="0"/>
          <a:chExt cx="0" cy="0"/>
        </a:xfrm>
      </p:grpSpPr>
      <p:sp>
        <p:nvSpPr>
          <p:cNvPr id="10" name="Titolo 1">
            <a:extLst>
              <a:ext uri="{FF2B5EF4-FFF2-40B4-BE49-F238E27FC236}">
                <a16:creationId xmlns:a16="http://schemas.microsoft.com/office/drawing/2014/main" id="{4C084D39-750D-E988-A882-84C3ADD867C0}"/>
              </a:ext>
            </a:extLst>
          </p:cNvPr>
          <p:cNvSpPr txBox="1">
            <a:spLocks/>
          </p:cNvSpPr>
          <p:nvPr/>
        </p:nvSpPr>
        <p:spPr>
          <a:xfrm>
            <a:off x="894399" y="287072"/>
            <a:ext cx="10334625" cy="387798"/>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defTabSz="273050">
              <a:spcBef>
                <a:spcPts val="1200"/>
              </a:spcBef>
            </a:pPr>
            <a:r>
              <a:rPr lang="it-IT" sz="2800" dirty="0">
                <a:solidFill>
                  <a:schemeClr val="accent1"/>
                </a:solidFill>
                <a:latin typeface="Raleway"/>
              </a:rPr>
              <a:t>Workflow : Adeguata Verifica della Clientela:</a:t>
            </a:r>
            <a:endParaRPr lang="en-US" sz="2800" dirty="0">
              <a:solidFill>
                <a:schemeClr val="accent1"/>
              </a:solidFill>
              <a:latin typeface="Raleway"/>
            </a:endParaRPr>
          </a:p>
        </p:txBody>
      </p:sp>
      <p:pic>
        <p:nvPicPr>
          <p:cNvPr id="5" name="Immagine 4">
            <a:extLst>
              <a:ext uri="{FF2B5EF4-FFF2-40B4-BE49-F238E27FC236}">
                <a16:creationId xmlns:a16="http://schemas.microsoft.com/office/drawing/2014/main" id="{05A1A341-A27A-029C-D3F7-E0EB2EFC04EE}"/>
              </a:ext>
            </a:extLst>
          </p:cNvPr>
          <p:cNvPicPr>
            <a:picLocks noChangeAspect="1"/>
          </p:cNvPicPr>
          <p:nvPr/>
        </p:nvPicPr>
        <p:blipFill>
          <a:blip r:embed="rId2"/>
          <a:stretch>
            <a:fillRect/>
          </a:stretch>
        </p:blipFill>
        <p:spPr>
          <a:xfrm>
            <a:off x="525645" y="3152775"/>
            <a:ext cx="704850" cy="704850"/>
          </a:xfrm>
          <a:prstGeom prst="rect">
            <a:avLst/>
          </a:prstGeom>
        </p:spPr>
      </p:pic>
      <p:sp>
        <p:nvSpPr>
          <p:cNvPr id="11" name="Rettangolo arrotondato 7">
            <a:extLst>
              <a:ext uri="{FF2B5EF4-FFF2-40B4-BE49-F238E27FC236}">
                <a16:creationId xmlns:a16="http://schemas.microsoft.com/office/drawing/2014/main" id="{AD5ABD48-D5B7-CBB6-F295-A3A6CCD407C8}"/>
              </a:ext>
            </a:extLst>
          </p:cNvPr>
          <p:cNvSpPr/>
          <p:nvPr/>
        </p:nvSpPr>
        <p:spPr>
          <a:xfrm>
            <a:off x="333611" y="3862299"/>
            <a:ext cx="1072692" cy="298801"/>
          </a:xfrm>
          <a:prstGeom prst="roundRect">
            <a:avLst/>
          </a:prstGeom>
          <a:solidFill>
            <a:schemeClr val="accent3">
              <a:lumMod val="20000"/>
              <a:lumOff val="80000"/>
            </a:schemeClr>
          </a:solidFill>
          <a:ln w="12700" cap="flat">
            <a:solidFill>
              <a:schemeClr val="accent1">
                <a:lumMod val="60000"/>
                <a:lumOff val="40000"/>
              </a:scheme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273050" hangingPunct="0">
              <a:lnSpc>
                <a:spcPct val="90000"/>
              </a:lnSpc>
            </a:pPr>
            <a:r>
              <a:rPr lang="it-IT" sz="900" b="1" dirty="0">
                <a:solidFill>
                  <a:srgbClr val="23345D"/>
                </a:solidFill>
                <a:latin typeface="Poppins" panose="00000500000000000000" pitchFamily="2" charset="0"/>
                <a:ea typeface="Sella Bold" panose="02000503040000020004" pitchFamily="50" charset="0"/>
                <a:cs typeface="Poppins" panose="00000500000000000000" pitchFamily="2" charset="0"/>
              </a:rPr>
              <a:t>Cliente </a:t>
            </a:r>
            <a:r>
              <a:rPr lang="it-IT" sz="900" b="1" i="1" dirty="0" err="1">
                <a:solidFill>
                  <a:srgbClr val="23345D"/>
                </a:solidFill>
                <a:latin typeface="Poppins" panose="00000500000000000000" pitchFamily="2" charset="0"/>
                <a:ea typeface="Sella Bold" panose="02000503040000020004" pitchFamily="50" charset="0"/>
                <a:cs typeface="Poppins" panose="00000500000000000000" pitchFamily="2" charset="0"/>
              </a:rPr>
              <a:t>prospect</a:t>
            </a:r>
            <a:endParaRPr lang="it-IT" sz="900" b="1" i="1" dirty="0">
              <a:solidFill>
                <a:srgbClr val="23345D"/>
              </a:solidFill>
              <a:latin typeface="Poppins" panose="00000500000000000000" pitchFamily="2" charset="0"/>
              <a:ea typeface="Sella Bold" panose="02000503040000020004" pitchFamily="50" charset="0"/>
              <a:cs typeface="Poppins" panose="00000500000000000000" pitchFamily="2" charset="0"/>
              <a:sym typeface="Helvetica"/>
            </a:endParaRPr>
          </a:p>
        </p:txBody>
      </p:sp>
      <p:pic>
        <p:nvPicPr>
          <p:cNvPr id="36" name="Immagine 35">
            <a:extLst>
              <a:ext uri="{FF2B5EF4-FFF2-40B4-BE49-F238E27FC236}">
                <a16:creationId xmlns:a16="http://schemas.microsoft.com/office/drawing/2014/main" id="{F5C5B5D0-625A-F4D3-0748-101AF89A935C}"/>
              </a:ext>
            </a:extLst>
          </p:cNvPr>
          <p:cNvPicPr>
            <a:picLocks noChangeAspect="1"/>
          </p:cNvPicPr>
          <p:nvPr/>
        </p:nvPicPr>
        <p:blipFill>
          <a:blip r:embed="rId3"/>
          <a:stretch>
            <a:fillRect/>
          </a:stretch>
        </p:blipFill>
        <p:spPr>
          <a:xfrm>
            <a:off x="1654439" y="3249260"/>
            <a:ext cx="660075" cy="660075"/>
          </a:xfrm>
          <a:prstGeom prst="rect">
            <a:avLst/>
          </a:prstGeom>
        </p:spPr>
      </p:pic>
      <p:cxnSp>
        <p:nvCxnSpPr>
          <p:cNvPr id="90" name="Straight Connector 28">
            <a:extLst>
              <a:ext uri="{FF2B5EF4-FFF2-40B4-BE49-F238E27FC236}">
                <a16:creationId xmlns:a16="http://schemas.microsoft.com/office/drawing/2014/main" id="{A17216A9-042C-9E2B-A73D-CF9BE34B0B47}"/>
              </a:ext>
            </a:extLst>
          </p:cNvPr>
          <p:cNvCxnSpPr>
            <a:cxnSpLocks/>
          </p:cNvCxnSpPr>
          <p:nvPr/>
        </p:nvCxnSpPr>
        <p:spPr>
          <a:xfrm>
            <a:off x="3091544" y="2588357"/>
            <a:ext cx="0" cy="488218"/>
          </a:xfrm>
          <a:prstGeom prst="line">
            <a:avLst/>
          </a:prstGeom>
          <a:noFill/>
          <a:ln w="38100" cap="flat" cmpd="sng" algn="ctr">
            <a:solidFill>
              <a:srgbClr val="4E88E9"/>
            </a:solidFill>
            <a:prstDash val="solid"/>
            <a:miter lim="800000"/>
            <a:headEnd type="oval"/>
            <a:tailEnd type="none"/>
          </a:ln>
          <a:effectLst/>
        </p:spPr>
      </p:cxnSp>
      <p:sp>
        <p:nvSpPr>
          <p:cNvPr id="92" name="Rettangolo con angoli arrotondati 91">
            <a:extLst>
              <a:ext uri="{FF2B5EF4-FFF2-40B4-BE49-F238E27FC236}">
                <a16:creationId xmlns:a16="http://schemas.microsoft.com/office/drawing/2014/main" id="{F72EE12E-4067-D553-7EE1-4112D4135625}"/>
              </a:ext>
            </a:extLst>
          </p:cNvPr>
          <p:cNvSpPr/>
          <p:nvPr/>
        </p:nvSpPr>
        <p:spPr>
          <a:xfrm>
            <a:off x="1624050" y="1002647"/>
            <a:ext cx="2713098" cy="1477408"/>
          </a:xfrm>
          <a:prstGeom prst="roundRect">
            <a:avLst/>
          </a:prstGeom>
          <a:solidFill>
            <a:schemeClr val="accent3">
              <a:lumMod val="20000"/>
              <a:lumOff val="80000"/>
            </a:schemeClr>
          </a:solidFill>
          <a:ln>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9" name="CasellaDiTesto 88">
            <a:extLst>
              <a:ext uri="{FF2B5EF4-FFF2-40B4-BE49-F238E27FC236}">
                <a16:creationId xmlns:a16="http://schemas.microsoft.com/office/drawing/2014/main" id="{7ACBEA75-4329-5FF5-D948-742B18C351B8}"/>
              </a:ext>
            </a:extLst>
          </p:cNvPr>
          <p:cNvSpPr txBox="1"/>
          <p:nvPr/>
        </p:nvSpPr>
        <p:spPr>
          <a:xfrm>
            <a:off x="1703846" y="1030508"/>
            <a:ext cx="2647026" cy="14116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25400" tIns="25400" rIns="25400" bIns="25400" numCol="1" spcCol="38100" rtlCol="0" anchor="t">
            <a:spAutoFit/>
          </a:bodyPr>
          <a:lstStyle/>
          <a:p>
            <a:pPr algn="ctr" defTabSz="292100" hangingPunct="0"/>
            <a:r>
              <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MOO Specialist </a:t>
            </a:r>
            <a:r>
              <a:rPr lang="it-IT" sz="1050" b="1" i="1" dirty="0" err="1">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Crypto</a:t>
            </a:r>
            <a:endPar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endParaRPr>
          </a:p>
          <a:p>
            <a:pPr defTabSz="292100" hangingPunct="0">
              <a:lnSpc>
                <a:spcPct val="112000"/>
              </a:lnSpc>
            </a:pPr>
            <a:r>
              <a:rPr lang="it-IT" sz="1000" dirty="0">
                <a:solidFill>
                  <a:srgbClr val="23345D"/>
                </a:solidFill>
                <a:effectLst>
                  <a:outerShdw blurRad="38100" dist="38100" dir="2700000" algn="tl">
                    <a:srgbClr val="000000">
                      <a:alpha val="43137"/>
                    </a:srgbClr>
                  </a:outerShdw>
                </a:effectLst>
                <a:latin typeface="Poppins" panose="00000500000000000000" pitchFamily="2" charset="0"/>
                <a:ea typeface="Sella Regular" panose="02000503040000020004" pitchFamily="50" charset="0"/>
                <a:cs typeface="Poppins" panose="00000500000000000000" pitchFamily="2" charset="0"/>
                <a:sym typeface="Helvetica"/>
              </a:rPr>
              <a:t>Competence Center </a:t>
            </a: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con attività di:</a:t>
            </a:r>
          </a:p>
          <a:p>
            <a:pPr marL="87313" indent="-87313" defTabSz="292100" hangingPunct="0">
              <a:lnSpc>
                <a:spcPct val="112000"/>
              </a:lnSpc>
              <a:buFont typeface="Arial" panose="020B0604020202020204" pitchFamily="34" charset="0"/>
              <a:buChar char="•"/>
            </a:pP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rPr>
              <a:t>Analisi dettagliata istruttoria cliente con specifico riferimento all’origine dei fondi, origine del patrimonio e dichiarazione di cripto-asset.</a:t>
            </a:r>
          </a:p>
          <a:p>
            <a:pPr marL="87313" indent="-87313" defTabSz="292100" hangingPunct="0">
              <a:lnSpc>
                <a:spcPct val="112000"/>
              </a:lnSpc>
              <a:buFont typeface="Arial" panose="020B0604020202020204" pitchFamily="34" charset="0"/>
              <a:buChar char="•"/>
            </a:pP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rPr>
              <a:t>Valutare la pratica di onboarding;</a:t>
            </a:r>
          </a:p>
          <a:p>
            <a:pPr marL="87313" indent="-87313" defTabSz="292100" hangingPunct="0">
              <a:lnSpc>
                <a:spcPct val="112000"/>
              </a:lnSpc>
              <a:buFont typeface="Arial" panose="020B0604020202020204" pitchFamily="34" charset="0"/>
              <a:buChar char="•"/>
            </a:pP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Valutare i controlli antifrode</a:t>
            </a:r>
            <a:endParaRPr lang="it-IT" sz="9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endParaRPr>
          </a:p>
        </p:txBody>
      </p:sp>
      <p:pic>
        <p:nvPicPr>
          <p:cNvPr id="12" name="Immagine 11">
            <a:extLst>
              <a:ext uri="{FF2B5EF4-FFF2-40B4-BE49-F238E27FC236}">
                <a16:creationId xmlns:a16="http://schemas.microsoft.com/office/drawing/2014/main" id="{A462397E-489D-6B02-1C59-6126B5BEE078}"/>
              </a:ext>
            </a:extLst>
          </p:cNvPr>
          <p:cNvPicPr>
            <a:picLocks noChangeAspect="1"/>
          </p:cNvPicPr>
          <p:nvPr/>
        </p:nvPicPr>
        <p:blipFill>
          <a:blip r:embed="rId4"/>
          <a:srcRect b="12606"/>
          <a:stretch>
            <a:fillRect/>
          </a:stretch>
        </p:blipFill>
        <p:spPr>
          <a:xfrm>
            <a:off x="1414500" y="708549"/>
            <a:ext cx="579808" cy="506719"/>
          </a:xfrm>
          <a:prstGeom prst="rect">
            <a:avLst/>
          </a:prstGeom>
        </p:spPr>
      </p:pic>
      <p:cxnSp>
        <p:nvCxnSpPr>
          <p:cNvPr id="93" name="Straight Connector 28">
            <a:extLst>
              <a:ext uri="{FF2B5EF4-FFF2-40B4-BE49-F238E27FC236}">
                <a16:creationId xmlns:a16="http://schemas.microsoft.com/office/drawing/2014/main" id="{6A2B1B6B-DA7D-0C72-69C6-5C0EF4B4D757}"/>
              </a:ext>
            </a:extLst>
          </p:cNvPr>
          <p:cNvCxnSpPr>
            <a:cxnSpLocks/>
          </p:cNvCxnSpPr>
          <p:nvPr/>
        </p:nvCxnSpPr>
        <p:spPr>
          <a:xfrm flipV="1">
            <a:off x="3091544" y="4012746"/>
            <a:ext cx="0" cy="472168"/>
          </a:xfrm>
          <a:prstGeom prst="line">
            <a:avLst/>
          </a:prstGeom>
          <a:noFill/>
          <a:ln w="38100" cap="flat" cmpd="sng" algn="ctr">
            <a:solidFill>
              <a:srgbClr val="4E88E9"/>
            </a:solidFill>
            <a:prstDash val="solid"/>
            <a:miter lim="800000"/>
            <a:headEnd type="oval"/>
            <a:tailEnd type="none"/>
          </a:ln>
          <a:effectLst/>
        </p:spPr>
      </p:cxnSp>
      <p:pic>
        <p:nvPicPr>
          <p:cNvPr id="97" name="Immagine 96">
            <a:extLst>
              <a:ext uri="{FF2B5EF4-FFF2-40B4-BE49-F238E27FC236}">
                <a16:creationId xmlns:a16="http://schemas.microsoft.com/office/drawing/2014/main" id="{8A68FDC3-D7F4-D013-2FBB-9D1D9D0A1E80}"/>
              </a:ext>
            </a:extLst>
          </p:cNvPr>
          <p:cNvPicPr>
            <a:picLocks noChangeAspect="1"/>
          </p:cNvPicPr>
          <p:nvPr/>
        </p:nvPicPr>
        <p:blipFill>
          <a:blip r:embed="rId3"/>
          <a:stretch>
            <a:fillRect/>
          </a:stretch>
        </p:blipFill>
        <p:spPr>
          <a:xfrm>
            <a:off x="4160730" y="3249260"/>
            <a:ext cx="660075" cy="660075"/>
          </a:xfrm>
          <a:prstGeom prst="rect">
            <a:avLst/>
          </a:prstGeom>
        </p:spPr>
      </p:pic>
      <p:sp>
        <p:nvSpPr>
          <p:cNvPr id="98" name="Rettangolo con angoli arrotondati 97">
            <a:extLst>
              <a:ext uri="{FF2B5EF4-FFF2-40B4-BE49-F238E27FC236}">
                <a16:creationId xmlns:a16="http://schemas.microsoft.com/office/drawing/2014/main" id="{9C4B16A3-280F-54A0-22DC-AB3B22411E2B}"/>
              </a:ext>
            </a:extLst>
          </p:cNvPr>
          <p:cNvSpPr/>
          <p:nvPr/>
        </p:nvSpPr>
        <p:spPr>
          <a:xfrm>
            <a:off x="1638533" y="4778058"/>
            <a:ext cx="2713098" cy="1477408"/>
          </a:xfrm>
          <a:prstGeom prst="roundRect">
            <a:avLst/>
          </a:prstGeom>
          <a:solidFill>
            <a:schemeClr val="accent3">
              <a:lumMod val="20000"/>
              <a:lumOff val="80000"/>
            </a:schemeClr>
          </a:solidFill>
          <a:ln>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CasellaDiTesto 98">
            <a:extLst>
              <a:ext uri="{FF2B5EF4-FFF2-40B4-BE49-F238E27FC236}">
                <a16:creationId xmlns:a16="http://schemas.microsoft.com/office/drawing/2014/main" id="{C62510FA-7115-8968-1898-6A0A2075C71F}"/>
              </a:ext>
            </a:extLst>
          </p:cNvPr>
          <p:cNvSpPr txBox="1"/>
          <p:nvPr/>
        </p:nvSpPr>
        <p:spPr>
          <a:xfrm>
            <a:off x="1718329" y="5290769"/>
            <a:ext cx="2647026" cy="9746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25400" tIns="25400" rIns="25400" bIns="25400" numCol="1" spcCol="38100" rtlCol="0" anchor="t">
            <a:spAutoFit/>
          </a:bodyPr>
          <a:lstStyle/>
          <a:p>
            <a:pPr defTabSz="292100" hangingPunct="0"/>
            <a:r>
              <a:rPr lang="it-IT" sz="1000" dirty="0">
                <a:solidFill>
                  <a:srgbClr val="23345D"/>
                </a:solidFill>
                <a:effectLst>
                  <a:outerShdw blurRad="38100" dist="38100" dir="2700000" algn="tl">
                    <a:srgbClr val="000000">
                      <a:alpha val="43137"/>
                    </a:srgbClr>
                  </a:outerShdw>
                </a:effectLst>
                <a:latin typeface="Poppins" panose="00000500000000000000" pitchFamily="2" charset="0"/>
                <a:ea typeface="Sella Regular" panose="02000503040000020004" pitchFamily="50" charset="0"/>
                <a:cs typeface="Poppins" panose="00000500000000000000" pitchFamily="2" charset="0"/>
                <a:sym typeface="Helvetica"/>
              </a:rPr>
              <a:t>Ufficio Antifrode </a:t>
            </a: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con attività di supporto alle verifiche: </a:t>
            </a:r>
          </a:p>
          <a:p>
            <a:pPr marL="171450" indent="-171450" defTabSz="292100" hangingPunct="0">
              <a:buFont typeface="Arial" panose="020B0604020202020204" pitchFamily="34" charset="0"/>
              <a:buChar char="•"/>
            </a:pP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Analisi dettagliata posizioni con profilo di anomalia frode;</a:t>
            </a:r>
          </a:p>
          <a:p>
            <a:pPr marL="171450" indent="-171450" defTabSz="292100" hangingPunct="0">
              <a:buFont typeface="Arial" panose="020B0604020202020204" pitchFamily="34" charset="0"/>
              <a:buChar char="•"/>
            </a:pP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Utilizzo strumenti antifrode sia </a:t>
            </a:r>
            <a:r>
              <a:rPr lang="it-IT" sz="1000" dirty="0" err="1">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As</a:t>
            </a: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 </a:t>
            </a:r>
            <a:r>
              <a:rPr lang="it-IT" sz="1000" dirty="0" err="1">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Is</a:t>
            </a: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 sia definiti Ad hoc </a:t>
            </a:r>
            <a:r>
              <a:rPr lang="it-IT" sz="1000" dirty="0" err="1">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Crypto</a:t>
            </a:r>
            <a:r>
              <a:rPr lang="it-IT" sz="100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a:t>
            </a:r>
          </a:p>
        </p:txBody>
      </p:sp>
      <p:pic>
        <p:nvPicPr>
          <p:cNvPr id="103" name="Immagine 102">
            <a:extLst>
              <a:ext uri="{FF2B5EF4-FFF2-40B4-BE49-F238E27FC236}">
                <a16:creationId xmlns:a16="http://schemas.microsoft.com/office/drawing/2014/main" id="{89CFFD55-C056-EBD9-184B-7266437CFA8F}"/>
              </a:ext>
            </a:extLst>
          </p:cNvPr>
          <p:cNvPicPr>
            <a:picLocks noChangeAspect="1"/>
          </p:cNvPicPr>
          <p:nvPr/>
        </p:nvPicPr>
        <p:blipFill>
          <a:blip r:embed="rId5"/>
          <a:stretch>
            <a:fillRect/>
          </a:stretch>
        </p:blipFill>
        <p:spPr>
          <a:xfrm>
            <a:off x="5528644" y="3029363"/>
            <a:ext cx="952500" cy="952500"/>
          </a:xfrm>
          <a:prstGeom prst="rect">
            <a:avLst/>
          </a:prstGeom>
        </p:spPr>
      </p:pic>
      <p:sp>
        <p:nvSpPr>
          <p:cNvPr id="105" name="Rettangolo arrotondato 7">
            <a:extLst>
              <a:ext uri="{FF2B5EF4-FFF2-40B4-BE49-F238E27FC236}">
                <a16:creationId xmlns:a16="http://schemas.microsoft.com/office/drawing/2014/main" id="{6920E8CE-9667-5438-F516-2472C6D50E21}"/>
              </a:ext>
            </a:extLst>
          </p:cNvPr>
          <p:cNvSpPr/>
          <p:nvPr/>
        </p:nvSpPr>
        <p:spPr>
          <a:xfrm>
            <a:off x="5331999" y="2618630"/>
            <a:ext cx="1365812" cy="329682"/>
          </a:xfrm>
          <a:prstGeom prst="roundRect">
            <a:avLst/>
          </a:prstGeom>
          <a:solidFill>
            <a:schemeClr val="accent4">
              <a:lumMod val="20000"/>
              <a:lumOff val="80000"/>
            </a:schemeClr>
          </a:solidFill>
          <a:ln w="12700" cap="flat">
            <a:solidFill>
              <a:schemeClr val="accent1">
                <a:lumMod val="60000"/>
                <a:lumOff val="40000"/>
              </a:scheme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273050" hangingPunct="0">
              <a:lnSpc>
                <a:spcPct val="90000"/>
              </a:lnSpc>
            </a:pPr>
            <a:r>
              <a:rPr lang="it-IT" sz="1200" b="1" i="1" dirty="0">
                <a:solidFill>
                  <a:srgbClr val="23345D"/>
                </a:solidFill>
                <a:latin typeface="Poppins" panose="00000500000000000000" pitchFamily="2" charset="0"/>
                <a:ea typeface="Sella Bold" panose="02000503040000020004" pitchFamily="50" charset="0"/>
                <a:cs typeface="Poppins" panose="00000500000000000000" pitchFamily="2" charset="0"/>
              </a:rPr>
              <a:t>Succursale DLT</a:t>
            </a:r>
            <a:endParaRPr lang="it-IT" sz="1200" b="1" i="1" dirty="0">
              <a:solidFill>
                <a:srgbClr val="23345D"/>
              </a:solidFill>
              <a:latin typeface="Poppins" panose="00000500000000000000" pitchFamily="2" charset="0"/>
              <a:ea typeface="Sella Bold" panose="02000503040000020004" pitchFamily="50" charset="0"/>
              <a:cs typeface="Poppins" panose="00000500000000000000" pitchFamily="2" charset="0"/>
              <a:sym typeface="Helvetica"/>
            </a:endParaRPr>
          </a:p>
        </p:txBody>
      </p:sp>
      <p:cxnSp>
        <p:nvCxnSpPr>
          <p:cNvPr id="106" name="Straight Connector 28">
            <a:extLst>
              <a:ext uri="{FF2B5EF4-FFF2-40B4-BE49-F238E27FC236}">
                <a16:creationId xmlns:a16="http://schemas.microsoft.com/office/drawing/2014/main" id="{B52699A5-0677-665C-D372-8D5060B934A1}"/>
              </a:ext>
            </a:extLst>
          </p:cNvPr>
          <p:cNvCxnSpPr>
            <a:cxnSpLocks/>
          </p:cNvCxnSpPr>
          <p:nvPr/>
        </p:nvCxnSpPr>
        <p:spPr>
          <a:xfrm flipV="1">
            <a:off x="6003061" y="4029076"/>
            <a:ext cx="0" cy="455838"/>
          </a:xfrm>
          <a:prstGeom prst="line">
            <a:avLst/>
          </a:prstGeom>
          <a:noFill/>
          <a:ln w="38100" cap="flat" cmpd="sng" algn="ctr">
            <a:solidFill>
              <a:srgbClr val="4E88E9"/>
            </a:solidFill>
            <a:prstDash val="solid"/>
            <a:miter lim="800000"/>
            <a:headEnd type="oval"/>
            <a:tailEnd type="none"/>
          </a:ln>
          <a:effectLst/>
        </p:spPr>
      </p:cxnSp>
      <p:sp>
        <p:nvSpPr>
          <p:cNvPr id="107" name="Rettangolo con angoli arrotondati 106">
            <a:extLst>
              <a:ext uri="{FF2B5EF4-FFF2-40B4-BE49-F238E27FC236}">
                <a16:creationId xmlns:a16="http://schemas.microsoft.com/office/drawing/2014/main" id="{14CCEFC4-A8D5-FFB9-FA67-22DEAD4F19FD}"/>
              </a:ext>
            </a:extLst>
          </p:cNvPr>
          <p:cNvSpPr/>
          <p:nvPr/>
        </p:nvSpPr>
        <p:spPr>
          <a:xfrm>
            <a:off x="4724221" y="4794388"/>
            <a:ext cx="2713098" cy="1477408"/>
          </a:xfrm>
          <a:prstGeom prst="roundRect">
            <a:avLst/>
          </a:prstGeom>
          <a:solidFill>
            <a:schemeClr val="accent3">
              <a:lumMod val="20000"/>
              <a:lumOff val="80000"/>
            </a:schemeClr>
          </a:solidFill>
          <a:ln>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CasellaDiTesto 107">
            <a:extLst>
              <a:ext uri="{FF2B5EF4-FFF2-40B4-BE49-F238E27FC236}">
                <a16:creationId xmlns:a16="http://schemas.microsoft.com/office/drawing/2014/main" id="{4C2D4FB3-772A-EB5F-264C-17381E542EBD}"/>
              </a:ext>
            </a:extLst>
          </p:cNvPr>
          <p:cNvSpPr txBox="1"/>
          <p:nvPr/>
        </p:nvSpPr>
        <p:spPr>
          <a:xfrm>
            <a:off x="4790293" y="5492504"/>
            <a:ext cx="2647026" cy="6976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25400" tIns="25400" rIns="25400" bIns="25400" numCol="1" spcCol="38100" rtlCol="0" anchor="t">
            <a:spAutoFit/>
          </a:bodyPr>
          <a:lstStyle/>
          <a:p>
            <a:pPr defTabSz="292100" hangingPunct="0"/>
            <a:r>
              <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Attività:</a:t>
            </a:r>
          </a:p>
          <a:p>
            <a:pPr marL="171450" indent="-171450" defTabSz="292100" hangingPunct="0">
              <a:buFont typeface="Arial" panose="020B0604020202020204" pitchFamily="34" charset="0"/>
              <a:buChar char="•"/>
            </a:pPr>
            <a:r>
              <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Responsabile del rapporto;</a:t>
            </a:r>
          </a:p>
          <a:p>
            <a:pPr marL="171450" indent="-171450" defTabSz="292100" hangingPunct="0">
              <a:buFont typeface="Arial" panose="020B0604020202020204" pitchFamily="34" charset="0"/>
              <a:buChar char="•"/>
            </a:pPr>
            <a:r>
              <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Istruttoria cliente per il Comitato Accettazione Clientela.</a:t>
            </a:r>
          </a:p>
        </p:txBody>
      </p:sp>
      <p:pic>
        <p:nvPicPr>
          <p:cNvPr id="112" name="Immagine 111">
            <a:extLst>
              <a:ext uri="{FF2B5EF4-FFF2-40B4-BE49-F238E27FC236}">
                <a16:creationId xmlns:a16="http://schemas.microsoft.com/office/drawing/2014/main" id="{9B009665-42FB-6321-C2FD-82ABB2312A14}"/>
              </a:ext>
            </a:extLst>
          </p:cNvPr>
          <p:cNvPicPr>
            <a:picLocks noChangeAspect="1"/>
          </p:cNvPicPr>
          <p:nvPr/>
        </p:nvPicPr>
        <p:blipFill>
          <a:blip r:embed="rId2"/>
          <a:stretch>
            <a:fillRect/>
          </a:stretch>
        </p:blipFill>
        <p:spPr>
          <a:xfrm>
            <a:off x="10342005" y="3105150"/>
            <a:ext cx="704850" cy="704850"/>
          </a:xfrm>
          <a:prstGeom prst="rect">
            <a:avLst/>
          </a:prstGeom>
        </p:spPr>
      </p:pic>
      <p:pic>
        <p:nvPicPr>
          <p:cNvPr id="114" name="Immagine 113">
            <a:extLst>
              <a:ext uri="{FF2B5EF4-FFF2-40B4-BE49-F238E27FC236}">
                <a16:creationId xmlns:a16="http://schemas.microsoft.com/office/drawing/2014/main" id="{48B0D65B-1AE3-D0B2-EAFA-0D7ECCA47421}"/>
              </a:ext>
            </a:extLst>
          </p:cNvPr>
          <p:cNvPicPr>
            <a:picLocks noChangeAspect="1"/>
          </p:cNvPicPr>
          <p:nvPr/>
        </p:nvPicPr>
        <p:blipFill>
          <a:blip r:embed="rId6"/>
          <a:stretch>
            <a:fillRect/>
          </a:stretch>
        </p:blipFill>
        <p:spPr>
          <a:xfrm>
            <a:off x="8050109" y="3029363"/>
            <a:ext cx="952500" cy="952500"/>
          </a:xfrm>
          <a:prstGeom prst="rect">
            <a:avLst/>
          </a:prstGeom>
        </p:spPr>
      </p:pic>
      <p:pic>
        <p:nvPicPr>
          <p:cNvPr id="115" name="Immagine 114">
            <a:extLst>
              <a:ext uri="{FF2B5EF4-FFF2-40B4-BE49-F238E27FC236}">
                <a16:creationId xmlns:a16="http://schemas.microsoft.com/office/drawing/2014/main" id="{687DE5F0-6612-A02D-1908-F320AE53A29A}"/>
              </a:ext>
            </a:extLst>
          </p:cNvPr>
          <p:cNvPicPr>
            <a:picLocks noChangeAspect="1"/>
          </p:cNvPicPr>
          <p:nvPr/>
        </p:nvPicPr>
        <p:blipFill>
          <a:blip r:embed="rId3"/>
          <a:stretch>
            <a:fillRect/>
          </a:stretch>
        </p:blipFill>
        <p:spPr>
          <a:xfrm>
            <a:off x="7121005" y="3233336"/>
            <a:ext cx="660075" cy="660075"/>
          </a:xfrm>
          <a:prstGeom prst="rect">
            <a:avLst/>
          </a:prstGeom>
        </p:spPr>
      </p:pic>
      <p:sp>
        <p:nvSpPr>
          <p:cNvPr id="116" name="Rettangolo arrotondato 7">
            <a:extLst>
              <a:ext uri="{FF2B5EF4-FFF2-40B4-BE49-F238E27FC236}">
                <a16:creationId xmlns:a16="http://schemas.microsoft.com/office/drawing/2014/main" id="{29B05A12-267E-2C13-178E-9151E653A1C1}"/>
              </a:ext>
            </a:extLst>
          </p:cNvPr>
          <p:cNvSpPr/>
          <p:nvPr/>
        </p:nvSpPr>
        <p:spPr>
          <a:xfrm>
            <a:off x="7781080" y="2382058"/>
            <a:ext cx="1365812" cy="596520"/>
          </a:xfrm>
          <a:prstGeom prst="roundRect">
            <a:avLst/>
          </a:prstGeom>
          <a:solidFill>
            <a:schemeClr val="accent4">
              <a:lumMod val="20000"/>
              <a:lumOff val="80000"/>
            </a:schemeClr>
          </a:solidFill>
          <a:ln w="12700" cap="flat">
            <a:solidFill>
              <a:schemeClr val="accent1">
                <a:lumMod val="60000"/>
                <a:lumOff val="40000"/>
              </a:scheme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273050" hangingPunct="0">
              <a:lnSpc>
                <a:spcPct val="90000"/>
              </a:lnSpc>
            </a:pPr>
            <a:r>
              <a:rPr lang="it-IT" sz="1200" b="1" i="1" dirty="0">
                <a:solidFill>
                  <a:srgbClr val="23345D"/>
                </a:solidFill>
                <a:latin typeface="Poppins" panose="00000500000000000000" pitchFamily="2" charset="0"/>
                <a:ea typeface="Sella Bold" panose="02000503040000020004" pitchFamily="50" charset="0"/>
                <a:cs typeface="Poppins" panose="00000500000000000000" pitchFamily="2" charset="0"/>
              </a:rPr>
              <a:t>Comitato Accettazione Cliente</a:t>
            </a:r>
            <a:endParaRPr lang="it-IT" sz="1200" b="1" i="1" dirty="0">
              <a:solidFill>
                <a:srgbClr val="23345D"/>
              </a:solidFill>
              <a:latin typeface="Poppins" panose="00000500000000000000" pitchFamily="2" charset="0"/>
              <a:ea typeface="Sella Bold" panose="02000503040000020004" pitchFamily="50" charset="0"/>
              <a:cs typeface="Poppins" panose="00000500000000000000" pitchFamily="2" charset="0"/>
              <a:sym typeface="Helvetica"/>
            </a:endParaRPr>
          </a:p>
        </p:txBody>
      </p:sp>
      <p:pic>
        <p:nvPicPr>
          <p:cNvPr id="117" name="Immagine 116">
            <a:extLst>
              <a:ext uri="{FF2B5EF4-FFF2-40B4-BE49-F238E27FC236}">
                <a16:creationId xmlns:a16="http://schemas.microsoft.com/office/drawing/2014/main" id="{99ADE59E-47C4-8ADC-3C30-A1F27137DB72}"/>
              </a:ext>
            </a:extLst>
          </p:cNvPr>
          <p:cNvPicPr>
            <a:picLocks noChangeAspect="1"/>
          </p:cNvPicPr>
          <p:nvPr/>
        </p:nvPicPr>
        <p:blipFill>
          <a:blip r:embed="rId5"/>
          <a:stretch>
            <a:fillRect/>
          </a:stretch>
        </p:blipFill>
        <p:spPr>
          <a:xfrm>
            <a:off x="2615294" y="3029363"/>
            <a:ext cx="952500" cy="952500"/>
          </a:xfrm>
          <a:prstGeom prst="rect">
            <a:avLst/>
          </a:prstGeom>
        </p:spPr>
      </p:pic>
      <p:cxnSp>
        <p:nvCxnSpPr>
          <p:cNvPr id="121" name="Straight Connector 28">
            <a:extLst>
              <a:ext uri="{FF2B5EF4-FFF2-40B4-BE49-F238E27FC236}">
                <a16:creationId xmlns:a16="http://schemas.microsoft.com/office/drawing/2014/main" id="{ABE16788-0136-A942-FB11-F59C76B505B8}"/>
              </a:ext>
            </a:extLst>
          </p:cNvPr>
          <p:cNvCxnSpPr>
            <a:cxnSpLocks/>
          </p:cNvCxnSpPr>
          <p:nvPr/>
        </p:nvCxnSpPr>
        <p:spPr>
          <a:xfrm flipH="1">
            <a:off x="7781080" y="5192485"/>
            <a:ext cx="626339" cy="0"/>
          </a:xfrm>
          <a:prstGeom prst="line">
            <a:avLst/>
          </a:prstGeom>
          <a:noFill/>
          <a:ln w="38100" cap="flat" cmpd="sng" algn="ctr">
            <a:solidFill>
              <a:srgbClr val="4E88E9"/>
            </a:solidFill>
            <a:prstDash val="solid"/>
            <a:miter lim="800000"/>
            <a:headEnd type="oval"/>
            <a:tailEnd type="none"/>
          </a:ln>
          <a:effectLst/>
        </p:spPr>
      </p:cxnSp>
      <p:cxnSp>
        <p:nvCxnSpPr>
          <p:cNvPr id="124" name="Connettore diritto 123">
            <a:extLst>
              <a:ext uri="{FF2B5EF4-FFF2-40B4-BE49-F238E27FC236}">
                <a16:creationId xmlns:a16="http://schemas.microsoft.com/office/drawing/2014/main" id="{988CECFB-6BB2-4320-9BE1-940245F12325}"/>
              </a:ext>
            </a:extLst>
          </p:cNvPr>
          <p:cNvCxnSpPr/>
          <p:nvPr/>
        </p:nvCxnSpPr>
        <p:spPr>
          <a:xfrm>
            <a:off x="7781080" y="3781425"/>
            <a:ext cx="0" cy="1421946"/>
          </a:xfrm>
          <a:prstGeom prst="line">
            <a:avLst/>
          </a:prstGeom>
          <a:ln w="38100">
            <a:solidFill>
              <a:srgbClr val="4E88E9"/>
            </a:solidFill>
            <a:tailEnd type="none"/>
          </a:ln>
          <a:effectLst/>
        </p:spPr>
        <p:style>
          <a:lnRef idx="1">
            <a:schemeClr val="accent1"/>
          </a:lnRef>
          <a:fillRef idx="0">
            <a:schemeClr val="accent1"/>
          </a:fillRef>
          <a:effectRef idx="0">
            <a:schemeClr val="accent1"/>
          </a:effectRef>
          <a:fontRef idx="minor">
            <a:schemeClr val="tx1"/>
          </a:fontRef>
        </p:style>
      </p:cxnSp>
      <p:sp>
        <p:nvSpPr>
          <p:cNvPr id="125" name="Rettangolo con angoli arrotondati 124">
            <a:extLst>
              <a:ext uri="{FF2B5EF4-FFF2-40B4-BE49-F238E27FC236}">
                <a16:creationId xmlns:a16="http://schemas.microsoft.com/office/drawing/2014/main" id="{BA3557C8-6709-43FF-300E-1E80F345AE8B}"/>
              </a:ext>
            </a:extLst>
          </p:cNvPr>
          <p:cNvSpPr/>
          <p:nvPr/>
        </p:nvSpPr>
        <p:spPr>
          <a:xfrm>
            <a:off x="8584503" y="4822249"/>
            <a:ext cx="2713098" cy="1477408"/>
          </a:xfrm>
          <a:prstGeom prst="roundRect">
            <a:avLst/>
          </a:prstGeom>
          <a:solidFill>
            <a:schemeClr val="accent3">
              <a:lumMod val="20000"/>
              <a:lumOff val="80000"/>
            </a:schemeClr>
          </a:solidFill>
          <a:ln>
            <a:solidFill>
              <a:schemeClr val="accent3">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CasellaDiTesto 125">
            <a:extLst>
              <a:ext uri="{FF2B5EF4-FFF2-40B4-BE49-F238E27FC236}">
                <a16:creationId xmlns:a16="http://schemas.microsoft.com/office/drawing/2014/main" id="{04B338B9-7628-F14B-122C-46C5F8BC7FA1}"/>
              </a:ext>
            </a:extLst>
          </p:cNvPr>
          <p:cNvSpPr txBox="1"/>
          <p:nvPr/>
        </p:nvSpPr>
        <p:spPr>
          <a:xfrm>
            <a:off x="9375262" y="4901575"/>
            <a:ext cx="1835268" cy="3744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25400" tIns="25400" rIns="25400" bIns="25400" numCol="1" spcCol="38100" rtlCol="0" anchor="t">
            <a:spAutoFit/>
          </a:bodyPr>
          <a:lstStyle/>
          <a:p>
            <a:pPr defTabSz="292100" hangingPunct="0"/>
            <a:r>
              <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Funzione AML</a:t>
            </a:r>
          </a:p>
          <a:p>
            <a:pPr defTabSz="292100" hangingPunct="0"/>
            <a:r>
              <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AML Specialist </a:t>
            </a:r>
            <a:r>
              <a:rPr lang="it-IT" sz="1050" b="1" i="1" dirty="0" err="1">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Crypto</a:t>
            </a:r>
            <a:endPar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endParaRPr>
          </a:p>
        </p:txBody>
      </p:sp>
      <p:pic>
        <p:nvPicPr>
          <p:cNvPr id="71" name="Immagine 70">
            <a:extLst>
              <a:ext uri="{FF2B5EF4-FFF2-40B4-BE49-F238E27FC236}">
                <a16:creationId xmlns:a16="http://schemas.microsoft.com/office/drawing/2014/main" id="{9685CB86-CD24-631D-F8B3-408E5D9D26CE}"/>
              </a:ext>
            </a:extLst>
          </p:cNvPr>
          <p:cNvPicPr>
            <a:picLocks noChangeAspect="1"/>
          </p:cNvPicPr>
          <p:nvPr/>
        </p:nvPicPr>
        <p:blipFill>
          <a:blip r:embed="rId7"/>
          <a:stretch>
            <a:fillRect/>
          </a:stretch>
        </p:blipFill>
        <p:spPr>
          <a:xfrm>
            <a:off x="8769983" y="4850110"/>
            <a:ext cx="520594" cy="520594"/>
          </a:xfrm>
          <a:prstGeom prst="rect">
            <a:avLst/>
          </a:prstGeom>
        </p:spPr>
      </p:pic>
      <p:sp>
        <p:nvSpPr>
          <p:cNvPr id="127" name="CasellaDiTesto 126">
            <a:extLst>
              <a:ext uri="{FF2B5EF4-FFF2-40B4-BE49-F238E27FC236}">
                <a16:creationId xmlns:a16="http://schemas.microsoft.com/office/drawing/2014/main" id="{AC1DDF59-DD5A-6DBF-F462-A1E61CC458D9}"/>
              </a:ext>
            </a:extLst>
          </p:cNvPr>
          <p:cNvSpPr txBox="1"/>
          <p:nvPr/>
        </p:nvSpPr>
        <p:spPr>
          <a:xfrm>
            <a:off x="8638403" y="5244603"/>
            <a:ext cx="2659198" cy="10207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25400" tIns="25400" rIns="25400" bIns="25400" numCol="1" spcCol="38100" rtlCol="0" anchor="t">
            <a:spAutoFit/>
          </a:bodyPr>
          <a:lstStyle/>
          <a:p>
            <a:pPr defTabSz="292100" hangingPunct="0"/>
            <a:endPar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endParaRPr>
          </a:p>
          <a:p>
            <a:pPr marL="171450" indent="-171450" defTabSz="292100" hangingPunct="0">
              <a:buFont typeface="Arial" panose="020B0604020202020204" pitchFamily="34" charset="0"/>
              <a:buChar char="•"/>
            </a:pPr>
            <a:r>
              <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valutazione pratica;</a:t>
            </a:r>
          </a:p>
          <a:p>
            <a:pPr marL="171450" indent="-171450" defTabSz="292100" hangingPunct="0">
              <a:buFont typeface="Arial" panose="020B0604020202020204" pitchFamily="34" charset="0"/>
              <a:buChar char="•"/>
            </a:pPr>
            <a:r>
              <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accettazione/rigetto cliente</a:t>
            </a:r>
          </a:p>
          <a:p>
            <a:pPr marL="171450" indent="-171450" defTabSz="292100" hangingPunct="0">
              <a:buFont typeface="Arial" panose="020B0604020202020204" pitchFamily="34" charset="0"/>
              <a:buChar char="•"/>
            </a:pPr>
            <a:r>
              <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controlli di 2° livello;</a:t>
            </a:r>
          </a:p>
          <a:p>
            <a:pPr marL="171450" indent="-171450" defTabSz="292100" hangingPunct="0">
              <a:buFont typeface="Arial" panose="020B0604020202020204" pitchFamily="34" charset="0"/>
              <a:buChar char="•"/>
            </a:pPr>
            <a:r>
              <a:rPr lang="it-IT" sz="1050"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Parere preventivo in caso di cliente PEP o PAR.</a:t>
            </a:r>
          </a:p>
        </p:txBody>
      </p:sp>
      <p:pic>
        <p:nvPicPr>
          <p:cNvPr id="104" name="Immagine 103">
            <a:extLst>
              <a:ext uri="{FF2B5EF4-FFF2-40B4-BE49-F238E27FC236}">
                <a16:creationId xmlns:a16="http://schemas.microsoft.com/office/drawing/2014/main" id="{02E9AD83-0D58-5B57-31F2-10DD737159F3}"/>
              </a:ext>
            </a:extLst>
          </p:cNvPr>
          <p:cNvPicPr>
            <a:picLocks noChangeAspect="1"/>
          </p:cNvPicPr>
          <p:nvPr/>
        </p:nvPicPr>
        <p:blipFill>
          <a:blip r:embed="rId4"/>
          <a:srcRect b="12606"/>
          <a:stretch>
            <a:fillRect/>
          </a:stretch>
        </p:blipFill>
        <p:spPr>
          <a:xfrm>
            <a:off x="10880492" y="4582820"/>
            <a:ext cx="579808" cy="506719"/>
          </a:xfrm>
          <a:prstGeom prst="rect">
            <a:avLst/>
          </a:prstGeom>
        </p:spPr>
      </p:pic>
      <p:pic>
        <p:nvPicPr>
          <p:cNvPr id="128" name="Immagine 127">
            <a:extLst>
              <a:ext uri="{FF2B5EF4-FFF2-40B4-BE49-F238E27FC236}">
                <a16:creationId xmlns:a16="http://schemas.microsoft.com/office/drawing/2014/main" id="{0F26694A-C0E2-6E5E-0054-57927B25F10F}"/>
              </a:ext>
            </a:extLst>
          </p:cNvPr>
          <p:cNvPicPr>
            <a:picLocks noChangeAspect="1"/>
          </p:cNvPicPr>
          <p:nvPr/>
        </p:nvPicPr>
        <p:blipFill>
          <a:blip r:embed="rId3"/>
          <a:stretch>
            <a:fillRect/>
          </a:stretch>
        </p:blipFill>
        <p:spPr>
          <a:xfrm>
            <a:off x="9476057" y="3249260"/>
            <a:ext cx="660075" cy="660075"/>
          </a:xfrm>
          <a:prstGeom prst="rect">
            <a:avLst/>
          </a:prstGeom>
        </p:spPr>
      </p:pic>
      <p:pic>
        <p:nvPicPr>
          <p:cNvPr id="130" name="Immagine 129">
            <a:extLst>
              <a:ext uri="{FF2B5EF4-FFF2-40B4-BE49-F238E27FC236}">
                <a16:creationId xmlns:a16="http://schemas.microsoft.com/office/drawing/2014/main" id="{DF76B5C7-D8C4-412E-437A-79891641ECC4}"/>
              </a:ext>
            </a:extLst>
          </p:cNvPr>
          <p:cNvPicPr>
            <a:picLocks noChangeAspect="1"/>
          </p:cNvPicPr>
          <p:nvPr/>
        </p:nvPicPr>
        <p:blipFill>
          <a:blip r:embed="rId8"/>
          <a:stretch>
            <a:fillRect/>
          </a:stretch>
        </p:blipFill>
        <p:spPr>
          <a:xfrm>
            <a:off x="10501031" y="2647205"/>
            <a:ext cx="427087" cy="427087"/>
          </a:xfrm>
          <a:prstGeom prst="rect">
            <a:avLst/>
          </a:prstGeom>
        </p:spPr>
      </p:pic>
      <p:sp>
        <p:nvSpPr>
          <p:cNvPr id="131" name="Rettangolo arrotondato 7">
            <a:extLst>
              <a:ext uri="{FF2B5EF4-FFF2-40B4-BE49-F238E27FC236}">
                <a16:creationId xmlns:a16="http://schemas.microsoft.com/office/drawing/2014/main" id="{3EB71C21-E727-1FD0-4BE2-1E1565FCEBE3}"/>
              </a:ext>
            </a:extLst>
          </p:cNvPr>
          <p:cNvSpPr/>
          <p:nvPr/>
        </p:nvSpPr>
        <p:spPr>
          <a:xfrm>
            <a:off x="9263825" y="3862299"/>
            <a:ext cx="952498" cy="246220"/>
          </a:xfrm>
          <a:prstGeom prst="roundRect">
            <a:avLst/>
          </a:prstGeom>
          <a:solidFill>
            <a:srgbClr val="DFF1CB"/>
          </a:solidFill>
          <a:ln w="12700" cap="flat">
            <a:solidFill>
              <a:srgbClr val="92D050"/>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273050" hangingPunct="0">
              <a:lnSpc>
                <a:spcPct val="90000"/>
              </a:lnSpc>
            </a:pPr>
            <a:r>
              <a:rPr lang="it-IT" sz="900" b="1" dirty="0">
                <a:solidFill>
                  <a:srgbClr val="00823B"/>
                </a:solidFill>
                <a:latin typeface="Poppins" panose="00000500000000000000" pitchFamily="2" charset="0"/>
                <a:ea typeface="Sella Bold" panose="02000503040000020004" pitchFamily="50" charset="0"/>
                <a:cs typeface="Poppins" panose="00000500000000000000" pitchFamily="2" charset="0"/>
              </a:rPr>
              <a:t>Approvazione</a:t>
            </a:r>
            <a:endParaRPr lang="it-IT" sz="900" b="1" i="1" dirty="0">
              <a:solidFill>
                <a:srgbClr val="00823B"/>
              </a:solidFill>
              <a:latin typeface="Poppins" panose="00000500000000000000" pitchFamily="2" charset="0"/>
              <a:ea typeface="Sella Bold" panose="02000503040000020004" pitchFamily="50" charset="0"/>
              <a:cs typeface="Poppins" panose="00000500000000000000" pitchFamily="2" charset="0"/>
              <a:sym typeface="Helvetica"/>
            </a:endParaRPr>
          </a:p>
        </p:txBody>
      </p:sp>
      <p:pic>
        <p:nvPicPr>
          <p:cNvPr id="132" name="Immagine 131">
            <a:extLst>
              <a:ext uri="{FF2B5EF4-FFF2-40B4-BE49-F238E27FC236}">
                <a16:creationId xmlns:a16="http://schemas.microsoft.com/office/drawing/2014/main" id="{3FD286ED-2A66-BD1F-50B4-395829D78FA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85957" y="2669190"/>
            <a:ext cx="414743" cy="509133"/>
          </a:xfrm>
          <a:prstGeom prst="rect">
            <a:avLst/>
          </a:prstGeom>
        </p:spPr>
      </p:pic>
      <p:pic>
        <p:nvPicPr>
          <p:cNvPr id="133" name="Immagine 132">
            <a:extLst>
              <a:ext uri="{FF2B5EF4-FFF2-40B4-BE49-F238E27FC236}">
                <a16:creationId xmlns:a16="http://schemas.microsoft.com/office/drawing/2014/main" id="{C844664F-D723-298F-8628-55CE169B9E01}"/>
              </a:ext>
            </a:extLst>
          </p:cNvPr>
          <p:cNvPicPr>
            <a:picLocks noChangeAspect="1"/>
          </p:cNvPicPr>
          <p:nvPr/>
        </p:nvPicPr>
        <p:blipFill>
          <a:blip r:embed="rId4"/>
          <a:srcRect b="12606"/>
          <a:stretch>
            <a:fillRect/>
          </a:stretch>
        </p:blipFill>
        <p:spPr>
          <a:xfrm>
            <a:off x="1428425" y="4538629"/>
            <a:ext cx="579808" cy="506719"/>
          </a:xfrm>
          <a:prstGeom prst="rect">
            <a:avLst/>
          </a:prstGeom>
        </p:spPr>
      </p:pic>
      <p:sp>
        <p:nvSpPr>
          <p:cNvPr id="135" name="CasellaDiTesto 134">
            <a:extLst>
              <a:ext uri="{FF2B5EF4-FFF2-40B4-BE49-F238E27FC236}">
                <a16:creationId xmlns:a16="http://schemas.microsoft.com/office/drawing/2014/main" id="{87035FFF-5D4D-CABF-8A65-9E9B81C36990}"/>
              </a:ext>
            </a:extLst>
          </p:cNvPr>
          <p:cNvSpPr txBox="1"/>
          <p:nvPr/>
        </p:nvSpPr>
        <p:spPr>
          <a:xfrm>
            <a:off x="5512539" y="4923176"/>
            <a:ext cx="1835268" cy="3744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25400" tIns="25400" rIns="25400" bIns="25400" numCol="1" spcCol="38100" rtlCol="0" anchor="t">
            <a:spAutoFit/>
          </a:bodyPr>
          <a:lstStyle/>
          <a:p>
            <a:pPr algn="ctr" defTabSz="292100" hangingPunct="0"/>
            <a:r>
              <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Responsabile Succursale </a:t>
            </a:r>
          </a:p>
          <a:p>
            <a:pPr defTabSz="292100" hangingPunct="0"/>
            <a:r>
              <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Specialist </a:t>
            </a:r>
            <a:r>
              <a:rPr lang="it-IT" sz="1050" b="1" i="1" dirty="0" err="1">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Crypto</a:t>
            </a:r>
            <a:endPar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endParaRPr>
          </a:p>
        </p:txBody>
      </p:sp>
      <p:sp>
        <p:nvSpPr>
          <p:cNvPr id="136" name="CasellaDiTesto 135">
            <a:extLst>
              <a:ext uri="{FF2B5EF4-FFF2-40B4-BE49-F238E27FC236}">
                <a16:creationId xmlns:a16="http://schemas.microsoft.com/office/drawing/2014/main" id="{D8D03354-4C3B-682D-F4F1-CED5E4D4E2D1}"/>
              </a:ext>
            </a:extLst>
          </p:cNvPr>
          <p:cNvSpPr txBox="1"/>
          <p:nvPr/>
        </p:nvSpPr>
        <p:spPr>
          <a:xfrm>
            <a:off x="2617066" y="4885246"/>
            <a:ext cx="1510126" cy="3744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25400" tIns="25400" rIns="25400" bIns="25400" numCol="1" spcCol="38100" rtlCol="0" anchor="t">
            <a:spAutoFit/>
          </a:bodyPr>
          <a:lstStyle/>
          <a:p>
            <a:pPr defTabSz="292100" hangingPunct="0"/>
            <a:r>
              <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Antifraud Specialist </a:t>
            </a:r>
            <a:r>
              <a:rPr lang="it-IT" sz="1050" b="1" i="1" dirty="0" err="1">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rPr>
              <a:t>Crypto</a:t>
            </a:r>
            <a:endParaRPr lang="it-IT" sz="1050" b="1" i="1" dirty="0">
              <a:solidFill>
                <a:srgbClr val="23345D"/>
              </a:solidFill>
              <a:latin typeface="Poppins" panose="00000500000000000000" pitchFamily="2" charset="0"/>
              <a:ea typeface="Sella Regular" panose="02000503040000020004" pitchFamily="50" charset="0"/>
              <a:cs typeface="Poppins" panose="00000500000000000000" pitchFamily="2" charset="0"/>
              <a:sym typeface="Helvetica"/>
            </a:endParaRPr>
          </a:p>
        </p:txBody>
      </p:sp>
      <p:pic>
        <p:nvPicPr>
          <p:cNvPr id="138" name="Immagine 137">
            <a:extLst>
              <a:ext uri="{FF2B5EF4-FFF2-40B4-BE49-F238E27FC236}">
                <a16:creationId xmlns:a16="http://schemas.microsoft.com/office/drawing/2014/main" id="{D6EE1053-76F6-AB3C-9A14-5D1D45B7A99A}"/>
              </a:ext>
            </a:extLst>
          </p:cNvPr>
          <p:cNvPicPr>
            <a:picLocks noChangeAspect="1"/>
          </p:cNvPicPr>
          <p:nvPr/>
        </p:nvPicPr>
        <p:blipFill>
          <a:blip r:embed="rId7"/>
          <a:stretch>
            <a:fillRect/>
          </a:stretch>
        </p:blipFill>
        <p:spPr>
          <a:xfrm>
            <a:off x="4844944" y="4890246"/>
            <a:ext cx="520594" cy="520594"/>
          </a:xfrm>
          <a:prstGeom prst="rect">
            <a:avLst/>
          </a:prstGeom>
        </p:spPr>
      </p:pic>
      <p:pic>
        <p:nvPicPr>
          <p:cNvPr id="139" name="Immagine 138">
            <a:extLst>
              <a:ext uri="{FF2B5EF4-FFF2-40B4-BE49-F238E27FC236}">
                <a16:creationId xmlns:a16="http://schemas.microsoft.com/office/drawing/2014/main" id="{215C2643-51D4-65F0-A197-42088AC9ECFF}"/>
              </a:ext>
            </a:extLst>
          </p:cNvPr>
          <p:cNvPicPr>
            <a:picLocks noChangeAspect="1"/>
          </p:cNvPicPr>
          <p:nvPr/>
        </p:nvPicPr>
        <p:blipFill>
          <a:blip r:embed="rId7"/>
          <a:stretch>
            <a:fillRect/>
          </a:stretch>
        </p:blipFill>
        <p:spPr>
          <a:xfrm>
            <a:off x="1989710" y="4802385"/>
            <a:ext cx="520594" cy="520594"/>
          </a:xfrm>
          <a:prstGeom prst="rect">
            <a:avLst/>
          </a:prstGeom>
        </p:spPr>
      </p:pic>
      <p:grpSp>
        <p:nvGrpSpPr>
          <p:cNvPr id="45" name="Gruppo 2">
            <a:extLst>
              <a:ext uri="{FF2B5EF4-FFF2-40B4-BE49-F238E27FC236}">
                <a16:creationId xmlns:a16="http://schemas.microsoft.com/office/drawing/2014/main" id="{92D7BEF8-777D-4DAE-8FF5-072D77A8EF20}"/>
              </a:ext>
            </a:extLst>
          </p:cNvPr>
          <p:cNvGrpSpPr/>
          <p:nvPr/>
        </p:nvGrpSpPr>
        <p:grpSpPr>
          <a:xfrm>
            <a:off x="142874" y="-3071"/>
            <a:ext cx="649537" cy="1015663"/>
            <a:chOff x="12305320" y="6350166"/>
            <a:chExt cx="649537" cy="1015663"/>
          </a:xfrm>
        </p:grpSpPr>
        <p:sp>
          <p:nvSpPr>
            <p:cNvPr id="46" name="TextBox 37">
              <a:extLst>
                <a:ext uri="{FF2B5EF4-FFF2-40B4-BE49-F238E27FC236}">
                  <a16:creationId xmlns:a16="http://schemas.microsoft.com/office/drawing/2014/main" id="{0DE099A4-07C2-499D-A0DF-316FE88D4650}"/>
                </a:ext>
              </a:extLst>
            </p:cNvPr>
            <p:cNvSpPr txBox="1"/>
            <p:nvPr/>
          </p:nvSpPr>
          <p:spPr>
            <a:xfrm>
              <a:off x="12305320" y="6350166"/>
              <a:ext cx="649537" cy="1015663"/>
            </a:xfrm>
            <a:prstGeom prst="rect">
              <a:avLst/>
            </a:prstGeom>
            <a:noFill/>
          </p:spPr>
          <p:txBody>
            <a:bodyPr wrap="none" rtlCol="0" anchor="ctr" anchorCtr="0">
              <a:spAutoFit/>
            </a:bodyPr>
            <a:lstStyle/>
            <a:p>
              <a:pPr algn="r" defTabSz="1828434"/>
              <a:r>
                <a:rPr lang="en-US" sz="6000" b="1" dirty="0">
                  <a:solidFill>
                    <a:srgbClr val="1264C3">
                      <a:alpha val="25000"/>
                    </a:srgbClr>
                  </a:solidFill>
                  <a:latin typeface="Poppins" pitchFamily="2" charset="77"/>
                  <a:ea typeface="League Spartan" charset="0"/>
                  <a:cs typeface="Poppins" pitchFamily="2" charset="77"/>
                </a:rPr>
                <a:t>3</a:t>
              </a:r>
            </a:p>
          </p:txBody>
        </p:sp>
        <p:sp>
          <p:nvSpPr>
            <p:cNvPr id="47" name="TextBox 38">
              <a:extLst>
                <a:ext uri="{FF2B5EF4-FFF2-40B4-BE49-F238E27FC236}">
                  <a16:creationId xmlns:a16="http://schemas.microsoft.com/office/drawing/2014/main" id="{B97BB6AD-0DEF-4B4C-9C06-A0D3B77E9933}"/>
                </a:ext>
              </a:extLst>
            </p:cNvPr>
            <p:cNvSpPr txBox="1"/>
            <p:nvPr/>
          </p:nvSpPr>
          <p:spPr>
            <a:xfrm>
              <a:off x="12318144" y="6596386"/>
              <a:ext cx="636713" cy="523220"/>
            </a:xfrm>
            <a:prstGeom prst="rect">
              <a:avLst/>
            </a:prstGeom>
            <a:noFill/>
          </p:spPr>
          <p:txBody>
            <a:bodyPr wrap="none" rtlCol="0" anchor="ctr" anchorCtr="0">
              <a:spAutoFit/>
            </a:bodyPr>
            <a:lstStyle/>
            <a:p>
              <a:pPr algn="r" defTabSz="1828434"/>
              <a:r>
                <a:rPr lang="en-US" sz="2800" b="1" dirty="0">
                  <a:solidFill>
                    <a:srgbClr val="1264C3"/>
                  </a:solidFill>
                  <a:latin typeface="Poppins" pitchFamily="2" charset="77"/>
                  <a:ea typeface="League Spartan" charset="0"/>
                  <a:cs typeface="Poppins" pitchFamily="2" charset="77"/>
                </a:rPr>
                <a:t>03</a:t>
              </a:r>
            </a:p>
          </p:txBody>
        </p:sp>
      </p:grpSp>
      <p:sp>
        <p:nvSpPr>
          <p:cNvPr id="48" name="Half Frame 3">
            <a:extLst>
              <a:ext uri="{FF2B5EF4-FFF2-40B4-BE49-F238E27FC236}">
                <a16:creationId xmlns:a16="http://schemas.microsoft.com/office/drawing/2014/main" id="{2F5534E8-845B-4A87-BC9C-8B3F23092635}"/>
              </a:ext>
            </a:extLst>
          </p:cNvPr>
          <p:cNvSpPr/>
          <p:nvPr/>
        </p:nvSpPr>
        <p:spPr>
          <a:xfrm>
            <a:off x="-35858" y="-25154"/>
            <a:ext cx="1053296" cy="970261"/>
          </a:xfrm>
          <a:prstGeom prst="halfFrame">
            <a:avLst>
              <a:gd name="adj1" fmla="val 11527"/>
              <a:gd name="adj2" fmla="val 11191"/>
            </a:avLst>
          </a:prstGeom>
          <a:solidFill>
            <a:srgbClr val="126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38031"/>
              </a:solidFill>
            </a:endParaRPr>
          </a:p>
        </p:txBody>
      </p:sp>
    </p:spTree>
    <p:extLst>
      <p:ext uri="{BB962C8B-B14F-4D97-AF65-F5344CB8AC3E}">
        <p14:creationId xmlns:p14="http://schemas.microsoft.com/office/powerpoint/2010/main" val="329052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725902"/>
      </p:ext>
    </p:extLst>
  </p:cSld>
  <p:clrMapOvr>
    <a:masterClrMapping/>
  </p:clrMapOvr>
</p:sld>
</file>

<file path=ppt/theme/theme1.xml><?xml version="1.0" encoding="utf-8"?>
<a:theme xmlns:a="http://schemas.openxmlformats.org/drawingml/2006/main" name="2019-03-26 Tema Sella">
  <a:themeElements>
    <a:clrScheme name="Personalizzati 6">
      <a:dk1>
        <a:srgbClr val="555555"/>
      </a:dk1>
      <a:lt1>
        <a:srgbClr val="FFFFFF"/>
      </a:lt1>
      <a:dk2>
        <a:srgbClr val="1036C4"/>
      </a:dk2>
      <a:lt2>
        <a:srgbClr val="E7E6E6"/>
      </a:lt2>
      <a:accent1>
        <a:srgbClr val="1036C4"/>
      </a:accent1>
      <a:accent2>
        <a:srgbClr val="23345D"/>
      </a:accent2>
      <a:accent3>
        <a:srgbClr val="4EA7CD"/>
      </a:accent3>
      <a:accent4>
        <a:srgbClr val="94CDF0"/>
      </a:accent4>
      <a:accent5>
        <a:srgbClr val="FFA101"/>
      </a:accent5>
      <a:accent6>
        <a:srgbClr val="919191"/>
      </a:accent6>
      <a:hlink>
        <a:srgbClr val="4DA7CD"/>
      </a:hlink>
      <a:folHlink>
        <a:srgbClr val="2434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none"/>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smtClean="0"/>
        </a:defPPr>
      </a:lstStyle>
    </a:txDef>
  </a:objectDefaults>
  <a:extraClrSchemeLst/>
  <a:extLst>
    <a:ext uri="{05A4C25C-085E-4340-85A3-A5531E510DB2}">
      <thm15:themeFamily xmlns:thm15="http://schemas.microsoft.com/office/thememl/2012/main" name="2019-03-26 Tema Sella" id="{452FE1FA-8CE6-3C43-A48F-2810EC11D956}" vid="{28BA9174-2BE4-9A46-813D-C1C506AC17BC}"/>
    </a:ext>
  </a:extLst>
</a:theme>
</file>

<file path=ppt/theme/theme2.xml><?xml version="1.0" encoding="utf-8"?>
<a:theme xmlns:a="http://schemas.openxmlformats.org/drawingml/2006/main" name="1_2019-03-26 Tema Sella">
  <a:themeElements>
    <a:clrScheme name="Personalizzati 6">
      <a:dk1>
        <a:srgbClr val="555555"/>
      </a:dk1>
      <a:lt1>
        <a:srgbClr val="FFFFFF"/>
      </a:lt1>
      <a:dk2>
        <a:srgbClr val="1036C4"/>
      </a:dk2>
      <a:lt2>
        <a:srgbClr val="E7E6E6"/>
      </a:lt2>
      <a:accent1>
        <a:srgbClr val="1036C4"/>
      </a:accent1>
      <a:accent2>
        <a:srgbClr val="23345D"/>
      </a:accent2>
      <a:accent3>
        <a:srgbClr val="4EA7CD"/>
      </a:accent3>
      <a:accent4>
        <a:srgbClr val="94CDF0"/>
      </a:accent4>
      <a:accent5>
        <a:srgbClr val="FFA101"/>
      </a:accent5>
      <a:accent6>
        <a:srgbClr val="919191"/>
      </a:accent6>
      <a:hlink>
        <a:srgbClr val="4DA7CD"/>
      </a:hlink>
      <a:folHlink>
        <a:srgbClr val="2434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none"/>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smtClean="0"/>
        </a:defPPr>
      </a:lstStyle>
    </a:txDef>
  </a:objectDefaults>
  <a:extraClrSchemeLst/>
  <a:extLst>
    <a:ext uri="{05A4C25C-085E-4340-85A3-A5531E510DB2}">
      <thm15:themeFamily xmlns:thm15="http://schemas.microsoft.com/office/thememl/2012/main" name="2019-03-26 Tema Sella" id="{452FE1FA-8CE6-3C43-A48F-2810EC11D956}" vid="{28BA9174-2BE4-9A46-813D-C1C506AC17BC}"/>
    </a:ext>
  </a:extLst>
</a:theme>
</file>

<file path=ppt/theme/theme3.xml><?xml version="1.0" encoding="utf-8"?>
<a:theme xmlns:a="http://schemas.openxmlformats.org/drawingml/2006/main" name="Credito">
  <a:themeElements>
    <a:clrScheme name="ABIformazione">
      <a:dk1>
        <a:srgbClr val="081949"/>
      </a:dk1>
      <a:lt1>
        <a:srgbClr val="FFFFFF"/>
      </a:lt1>
      <a:dk2>
        <a:srgbClr val="06487C"/>
      </a:dk2>
      <a:lt2>
        <a:srgbClr val="93A6D6"/>
      </a:lt2>
      <a:accent1>
        <a:srgbClr val="2E8D92"/>
      </a:accent1>
      <a:accent2>
        <a:srgbClr val="E35141"/>
      </a:accent2>
      <a:accent3>
        <a:srgbClr val="DAE179"/>
      </a:accent3>
      <a:accent4>
        <a:srgbClr val="E6B2C3"/>
      </a:accent4>
      <a:accent5>
        <a:srgbClr val="E58C34"/>
      </a:accent5>
      <a:accent6>
        <a:srgbClr val="7B76B6"/>
      </a:accent6>
      <a:hlink>
        <a:srgbClr val="0563C1"/>
      </a:hlink>
      <a:folHlink>
        <a:srgbClr val="954F72"/>
      </a:folHlink>
    </a:clrScheme>
    <a:fontScheme name="Abiformazione">
      <a:majorFont>
        <a:latin typeface="Ralewa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iformazione.potx" id="{BF332473-05E1-7743-B961-96D6C7370BE7}" vid="{5199A771-B075-B840-88C6-B28D99D3E592}"/>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BE92837DACDF648AB27E0272286D8ED" ma:contentTypeVersion="1" ma:contentTypeDescription="Creare un nuovo documento." ma:contentTypeScope="" ma:versionID="74fc169419d5b4b58f4d848532054539">
  <xsd:schema xmlns:xsd="http://www.w3.org/2001/XMLSchema" xmlns:xs="http://www.w3.org/2001/XMLSchema" xmlns:p="http://schemas.microsoft.com/office/2006/metadata/properties" xmlns:ns2="254cb6d1-dfef-4a8f-8ece-fb24b4283e93" targetNamespace="http://schemas.microsoft.com/office/2006/metadata/properties" ma:root="true" ma:fieldsID="83e0943aeec30390ad6cf13df6adce4e" ns2:_="">
    <xsd:import namespace="254cb6d1-dfef-4a8f-8ece-fb24b4283e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cb6d1-dfef-4a8f-8ece-fb24b4283e93"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A5F6C-D4C9-4744-A691-1414354F6BD2}">
  <ds:schemaRefs>
    <ds:schemaRef ds:uri="http://schemas.microsoft.com/office/2006/metadata/properties"/>
    <ds:schemaRef ds:uri="9320727e-5310-4f88-9f27-25edeac8f4c3"/>
    <ds:schemaRef ds:uri="http://schemas.microsoft.com/office/2006/documentManagement/types"/>
    <ds:schemaRef ds:uri="http://purl.org/dc/elements/1.1/"/>
    <ds:schemaRef ds:uri="259e7846-3d89-4865-86b3-69a2a51141f6"/>
    <ds:schemaRef ds:uri="http://schemas.microsoft.com/office/infopath/2007/PartnerControls"/>
    <ds:schemaRef ds:uri="http://schemas.openxmlformats.org/package/2006/metadata/core-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24F4525A-FC49-4391-B7DD-83793638C389}">
  <ds:schemaRefs>
    <ds:schemaRef ds:uri="http://schemas.microsoft.com/sharepoint/v3/contenttype/forms"/>
  </ds:schemaRefs>
</ds:datastoreItem>
</file>

<file path=customXml/itemProps3.xml><?xml version="1.0" encoding="utf-8"?>
<ds:datastoreItem xmlns:ds="http://schemas.openxmlformats.org/officeDocument/2006/customXml" ds:itemID="{CAA496EC-2B7C-457D-B331-8B9F542D3289}"/>
</file>

<file path=docProps/app.xml><?xml version="1.0" encoding="utf-8"?>
<Properties xmlns="http://schemas.openxmlformats.org/officeDocument/2006/extended-properties" xmlns:vt="http://schemas.openxmlformats.org/officeDocument/2006/docPropsVTypes">
  <Template>abiformazione</Template>
  <TotalTime>491</TotalTime>
  <Words>684</Words>
  <Application>Microsoft Office PowerPoint</Application>
  <PresentationFormat>Widescreen</PresentationFormat>
  <Paragraphs>94</Paragraphs>
  <Slides>6</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Calibri</vt:lpstr>
      <vt:lpstr>Sella Medium</vt:lpstr>
      <vt:lpstr>Raleway</vt:lpstr>
      <vt:lpstr>Wingdings</vt:lpstr>
      <vt:lpstr>Arial</vt:lpstr>
      <vt:lpstr>Microsoft Sans Serif</vt:lpstr>
      <vt:lpstr>Sella Regular</vt:lpstr>
      <vt:lpstr>Poppins</vt:lpstr>
      <vt:lpstr>DM Sans</vt:lpstr>
      <vt:lpstr>2019-03-26 Tema Sella</vt:lpstr>
      <vt:lpstr>1_2019-03-26 Tema Sella</vt:lpstr>
      <vt:lpstr>Credito</vt:lpstr>
      <vt:lpstr>Integrazione dei presidi AML/CFT inerenti l’offerta di servizi connessi a Crypto-Asset nel contesto bancario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 governance</dc:title>
  <dc:creator>Isacco Elisa</dc:creator>
  <cp:lastModifiedBy>Padula Alberto</cp:lastModifiedBy>
  <cp:revision>7</cp:revision>
  <dcterms:created xsi:type="dcterms:W3CDTF">2022-10-04T16:49:42Z</dcterms:created>
  <dcterms:modified xsi:type="dcterms:W3CDTF">2025-10-31T14:59:54Z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0x0101006BE92837DACDF648AB27E0272286D8ED</vt:lpwstr>
  </property>
  <property fmtid="{D5CDD505-2E9C-101B-9397-08002B2CF9AE}" pid="3" name="MediaServiceImageTags">
    <vt:lpwstr/>
  </property>
</Properties>
</file>